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511" r:id="rId2"/>
    <p:sldId id="463" r:id="rId3"/>
    <p:sldId id="517" r:id="rId4"/>
    <p:sldId id="518" r:id="rId5"/>
    <p:sldId id="519" r:id="rId6"/>
    <p:sldId id="520" r:id="rId7"/>
    <p:sldId id="524" r:id="rId8"/>
    <p:sldId id="525" r:id="rId9"/>
    <p:sldId id="521" r:id="rId10"/>
    <p:sldId id="522" r:id="rId11"/>
    <p:sldId id="523"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49:46.035"/>
    </inkml:context>
    <inkml:brush xml:id="br0">
      <inkml:brushProperty name="width" value="0.05" units="cm"/>
      <inkml:brushProperty name="height" value="0.05" units="cm"/>
      <inkml:brushProperty name="color" value="#ED1C24"/>
      <inkml:brushProperty name="fitToCurve" value="1"/>
    </inkml:brush>
  </inkml:definitions>
  <inkml:trace contextRef="#ctx0" brushRef="#br0">905 1084 0,'0'27'31,"-26"-27"-15,26 26-16,0 1 16,0-1-16,-27 27 15,27-26-15,0-1 16,-26 0-16,26 27 0,-27-26 15,1 26-15,26-27 16,-27 27-16,27-26 0,-26-1 16,26 1-16,-27-1 15,27-52 1,0-1 0,27 1-16,-27-1 15,26-26-15,-26 0 0,27 0 16,-1-26-16,-26 0 0,27-1 15,-27 1-15,26 26 16,-26-26-16,27 26 0,-27 0 16,26 26-16,0 1 15,1 52-15,-1 1 16,1 26-16,-1 0 0,-26 26 16,27 0-16,-1 1 15,-26-1-15,27 0 0,-27 1 16,0-27-16,26 26 15,-26-26-15,0 0 0,0-27 16,0 1-16,0-1 0</inkml:trace>
  <inkml:trace contextRef="#ctx0" brushRef="#br0" timeOffset="167">746 1455 0,'-53'0'0,"27"0"15,-1 0-15,54 0 32,-1 0-32,27 0 0,0-27 15,0 27-15,26-26 0,1-1 16,-1 27-16</inkml:trace>
  <inkml:trace contextRef="#ctx0" brushRef="#br0" timeOffset="360">1461 1243 0,'0'27'31,"0"-1"-31,0 0 16,0 1-16,0-1 0,0 27 15,0-26-15,0 26 16,0-27-16,0 27 0,0-26 15,0-1 1</inkml:trace>
  <inkml:trace contextRef="#ctx0" brushRef="#br0" timeOffset="515">1487 1005 0,'-26'0'16</inkml:trace>
  <inkml:trace contextRef="#ctx0" brushRef="#br0" timeOffset="846">1672 1190 0,'0'27'0,"27"-1"31,-1 1-31,1-1 16,-27 0-16,26 1 0,1 26 16,-1-27-16,0 1 15,-26 26-15,27-27 0,-27 1 16,0-1-16,-27 1 15,1-27-15,0-27 16,-1 1 0,27-27-16,0 26 15,0-26-15,0 0 0,27 0 16,-1 27-16,0-27 16,1 27-16,-1-1 0,1 1 15,-1 26-15,1 0 0,-1 0 16,1 0-16</inkml:trace>
  <inkml:trace contextRef="#ctx0" brushRef="#br0" timeOffset="1186">2281 846 0,'0'-53'0,"-27"27"16,1-1-16,-1 1 15,27 52 1,27 1-1,-27-1-15,26 27 16,1 0-16,-27 27 0,26-28 16,1 28-16,-1-1 0,-26 1 15,0-1-15,27-26 16,-27 0-16,0 0 0,0-27 16,0 1-16,0-1 15</inkml:trace>
  <inkml:trace contextRef="#ctx0" brushRef="#br0" timeOffset="1386">2625 1164 0,'0'26'0,"0"1"16,0-1-1,0 1-15,0-1 16,0 0-16,0 1 0,0-1 15,26 1-15,-26-1 16,0 27-16,0-26 16,0-1-16</inkml:trace>
  <inkml:trace contextRef="#ctx0" brushRef="#br0" timeOffset="1548">2651 899 0,'0'-26'16,"0"-1"-16,0 1 0,0 52 31,0 1-15,0-1 0</inkml:trace>
  <inkml:trace contextRef="#ctx0" brushRef="#br0" timeOffset="1920">2916 1190 0,'0'27'32,"0"-1"-17,0 1 1,26-1-16,-26 27 15,27-27-15,-27 1 0,26-1 16,-26 1-16,0-1 16,0 1-16,0-54 15,0 1 1,0-1 0,0 1-16,0-27 0,27 26 15,-27-25-15,26 25 16,1 1-16,-1-1 0,0 1 15,1 26-15,26 0 16,-27 26-16,1-26 0,26 53 16,-27-26-16,1 25 0,-27-25 15,26 26-15,-26-27 16,0 1-16,0-1 0</inkml:trace>
  <inkml:trace contextRef="#ctx0" brushRef="#br0" timeOffset="2405">3683 1164 0,'-26'0'16,"-1"26"-1,27 1 17,27-27-32,-1 26 15,1-26-15,-1 0 0,0 0 16,27 0-16,-26 0 15,-1 0-15,1 0 0,-1 0 16,1-26-16,-1-1 16,-26 1-16,-26-1 15,-1 1-15,1 26 16,-27-27-16,0 27 16,0 0-16,0 0 0,27 0 15,-27 0-15,26 27 0,1-1 16,26 1-16,0 26 15,26-27-15,1 27 0,-1 0 16,27-27-16,26 27 16,-26-26-16,0-1 0,0 1 15,0-1-15,0-26 0</inkml:trace>
  <inkml:trace contextRef="#ctx0" brushRef="#br0" timeOffset="4270">243 105 0,'-26'0'16,"26"27"-16,0-1 16,0 1-1,0-1-15,0 1 0,0-1 16,0 27-16,26 0 0,-26 26 16,0 1-16,27 26 15,-27-1-15,0 1 0,0 0 16,26 26-16,-26-26 15,0 26-15,0-26 0,0-26 16,0 26-16,0-27 0,0 0 16,0 1-16,0-1 15,-26-26-15,26 0 0,-27 0 16,27-27-16,-26 1 16,26-1-16,0 1 0,26-27 31,1 0-16,-1 0-15,1-27 16,26 27-16,-27-26 16,27 26-16,0 0 0,-26-27 15,25 27-15,28 0 0,-27 0 16,26 0-16,0-26 16,27 26-16,27 0 0,-1 0 15,0 0-15,27 0 16,26 0-16,0 0 0,1 0 15,-1 0-15,0 0 0,27 0 16,-27 0-16,27 0 16,-27 0-16,26 0 0,-25 0 15,-1 0-15,0 26 16,-53-26-16,27 0 0,-53 0 16,0 0-16,0 0 0,-54 0 15,1 0-15,0 0 16,0 0-16,-53-26 0,27 26 15,-1 0-15,-26-27 16,0 1 0,0-1-1,0 1 1,-26 26-16,26-27 16,-27 1-16,27 0 0,-26-1 15,-1 1-15,1-1 16,-1-26-16,1 0 0,-1 0 15,1-26-15,0 0 16,26-1-16,-27 1 0,27-27 16,-26 0-16,26 0 0,0 27 15,-27-27-15,27 0 16,0 27-16,0 0 0,0 26 16,0-27-16,0 27 15,0 1-15,0-1 0,0 0 16,27 26-16,-27-26 0,0 27 15,0-1-15,0 1 16,26-1-16,-26 1 0,0 0 31,-26 26 16,-1 0-16,1 0-31,-1 0 0,-26 0 16,0 0-16,1 0 0,-28 0 16,-26 26-16,0-26 15,1 0-15,-28 0 0,1 0 16,-27 0-16,1 0 16,-1 0-16,0 0 0,0 0 15,1 0-15,-1 0 0,0 26 16,0-26-16,1 0 15,-1 0-15,0 0 0,0 0 16,27 27-16,0-27 16,26 0-16,-26 0 0,26 26 15,26-26-15,1 0 0,0 0 16,-1 0-16,1 0 16,0 0-16,26 0 0,-27 0 15,27 27-15,0-27 16,0 0-16,1 0 0,-1 0 15,0 26-15,26-26 0,1 0 16,-1 0 0,27-26 15,27 26 125,-27 26-140,0 1 15,0-1-31,0 1 16,0-1-16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1:43.999"/>
    </inkml:context>
    <inkml:brush xml:id="br0">
      <inkml:brushProperty name="width" value="0.05" units="cm"/>
      <inkml:brushProperty name="height" value="0.05" units="cm"/>
      <inkml:brushProperty name="color" value="#ED1C24"/>
      <inkml:brushProperty name="fitToCurve" value="1"/>
    </inkml:brush>
  </inkml:definitions>
  <inkml:trace contextRef="#ctx0" brushRef="#br0">4048 329 0,'0'-27'15,"26"27"-15,-52 0 16,26 27 46,0-1-46,0 1-16,0-1 0,0 27 16,26 0-16,-26 0 15,0 26-15,0 1 0,27-1 16,-27 27-16,0-27 15,0 27-15,0 0 0,0-27 16,0 27-16,0 26 0,0-52 16,0 52-16,0-52 15,0 25-15,0 1 0,0-26 16,0-1-16,0 0 16,0 1-16,-27-1 0,27-26 15,0 26-15,0-26 0,-26 0 16,26-26-16,0 26 15,0-27-15,0 0 0,0 1 16,0-1 0,26-26 15,1 0-15,-1 0-16,27 0 15,-26 0-15,26 0 0,-1 0 16,28 0-16,-1 0 15,27 0-15,0 0 0,53 0 16,-1 0-16,1 27 16,53-27-16,-1 26 0,28-26 15,-1 27-15,26-1 0,1-26 16,26 27-16,0-27 16,-26 26-16,26-26 0,0 0 15,-27 0-15,-26 27 16,0-27-16,1 0 0,-28 0 15,-26 0-15,1 0 0,-1 0 16,-26 26-16,-1-26 16,1 0-16,-27 27 0,-26-27 15,27 0-15,-28 0 16,-25 26-16,26-26 0,-27 0 16,0 0-16,-26 0 0,0-26 15,0 26-15,-26 0 16,-1 0-16,0 0 0,1 0 15,-27-27-15,0 1 32,0-1-1,-27 27-31,27-26 0,-26 26 16,26-27-16,0 1 0,-26-1 15,-1 1-15,27-27 16,-26 26-16,-1-25 0,1-1 15,-1 0-15,27-27 16,-26 1-16,-1 0 0,27-1 16,0-26-16,0 1 0,0-1 15,27 0-15,-27-26 16,0 26-16,26-27 0,-26 28 16,0-1-16,27 0 15,-27 0-15,0 27 0,0-1 16,0 1-16,0 0 0,26 26 15,-26-27-15,0 27 16,0 27-16,-26-27 0,26 0 16,-27 27-16,27-1 15,-26 1-15,26-1 0,-27 1 16,27-1-16,-26 27 16,26-26-16,0 0 15,-27 26-15,27-27 31,-26 27 16,0 0-47,-1 0 16,-26-26-16,0 26 16,0 0-16,-26 0 0,-27-27 15,-26 27-15,-1-26 0,-52-1 16,0 27-16,-27-26 15,1-1-15,-27 27 0,-27-26 16,27 26-16,0-27 16,0 27-16,0 0 0,-1 0 15,1 0-15,0 27 0,26-27 16,27 0-16,-26 26 16,25-26-16,28 0 0,-1 0 15,27 0-15,-1 0 16,1 0-16,26 0 0,0 0 15,27 0-15,0 0 0,-1 0 16,27 0-16,0 0 16,0 0-16,1 0 0,-1 0 15,0 0-15,26 27 16,-26-27-16,-26 0 0,26 0 16,0 0-16,0 0 0,0 0 15,0 0-15,27 0 16,-1 0-16,1 0 0,0 0 15,-1 0 1,1 0 15,-1 0-31,1 26 16,-1-26-16,1 0 0,-1 0 16,1 27-16,-27-27 0,27 0 15,-1 0-15,1 0 16,26 26-16,-27-26 15,1 0 32,-1 0-31,27 27-16,-26-27 16,-1 0-1,27 26 1,0 1-1,0-1-15,27 0 16,-1 27-16,-26-26 16,27-1-16,-1 1 15,-26-1-15,0 1 0,27-1 16,-27 27-16,0-27 0,0 1 16,0-1-16,0 1 15,0-1-15,0 1 0,-27-1 16,27 1-16</inkml:trace>
  <inkml:trace contextRef="#ctx0" brushRef="#br0" timeOffset="420">5291 832 0,'-26'0'0,"26"-27"0,-27 27 15,1-26 1,52 26 0,1 0-16,26 0 15,0 0-15,0 0 16,26 0-16,0 0 0,1-27 15,-1 27-15,-26 0 0,26 0 16,-26 0-16,-26 0 16,-1 0-16</inkml:trace>
  <inkml:trace contextRef="#ctx0" brushRef="#br0" timeOffset="624">5530 699 0,'-27'27'16,"27"-1"-16,0 1 15,27-1 1,-27 1-16,26-1 0,-26 27 16,26 0-16,-26 26 0,0-26 15,27 27-15,-27-1 16,0 0-16,26-26 0,-26 27 16,0-1-16,0-26 15,27 0-15,-27 0 0,26-27 16,-26 1-16</inkml:trace>
  <inkml:trace contextRef="#ctx0" brushRef="#br0" timeOffset="1002">6032 1255 0,'-26'-27'0,"-1"1"16,27 0-1,27 52 1,-1-26 0,1 26-16,26 1 15,-27-1-15,27 1 0,-27-1 16,27 1-16,-53 26 16,27-27-16,-1 1 0,-26-1 15,0 0-15,0 1 0,-26-1 16,-1 1-1,1-27-15,-1-27 16,1 1-16,26-1 16,0 1-16,26-27 15,1 27-15,-1-27 0,1 0 16,-1 26-16,27 1 16,0-27-16,-26 27 0,25 26 15,-25-27-15,26 27 16,-27 0-16,-26 27 0</inkml:trace>
  <inkml:trace contextRef="#ctx0" brushRef="#br0" timeOffset="1451">7038 1361 0,'26'0'0,"-26"-27"15,27 1 1,-27-1-16,0 1 15,-27 26-15,1-27 0,-1 1 16,1 26-16,-1 0 16,-26-26-16,27 26 0,-1 0 15,-25 26-15,25-26 16,1 26-16,-1 1 0,1-1 16,-1 1-16,27 26 0,-26 0 15,26-27-15,0 27 16,0-27-16,0 1 0,0 26 15,26-53-15,-26 26 16,27-26-16,-1 0 16,1 0-16,-1 0 0,1-26 15,-1-1-15,0 1 16,1-1-16,26-25 0,-27 25 16,1 1-16,-1-27 15,27 26-15,-26 1 16,-1 26-16,0 0 15,1 26-15,-27 1 16,26-1-16,1 27 0,-27-26 16,26 25-16,-26 1 15,27-26-15,-1 26 0,-26-27 16,27 1-16</inkml:trace>
  <inkml:trace contextRef="#ctx0" brushRef="#br0" timeOffset="1788">7487 1255 0,'0'-53'16,"-26"27"-16,26-1 15,-26 27 1,26 27 0,0-1-16,26 0 0,0 27 15,-26-26-15,27 26 0,-1 0 16,1 0-16,-1-1 15,1 1-15,-1-26 0,1 26 16,-1-53-16,1 26 16,-27 1-16,26-27 0,-26-27 15,0 1-15,27-27 16,-27 26-16,0-26 16,0 1-16,26-1 0,-26 0 15,0 0-15,26 0 16,-26 26-16,27-25 0,-27 25 15,26 27 1</inkml:trace>
  <inkml:trace contextRef="#ctx0" brushRef="#br0" timeOffset="2478">8228 1281 0,'0'27'47,"0"-1"-16,27-26-31,-1 27 0,1-27 16,-1 26-1,27-26-15,0 0 0,-27 27 16,27-27-16,0 0 0,-26 0 15,26-27-15,-27 27 16,1-26-16,-1-1 0,-26 1 16,-26-1-16,-1 1 15,1-1-15,-1 1 16,-26 0-16,0 26 0,27-27 16,-27 27-16,0 0 15,27 0-15,-1 0 0,1 27 16,-1-1-16,1 0 0,26 1 15,0 26-15,0 0 16,0 0-16,26 0 0,1-1 16,-1 1-16,1 0 15,-1 0-15,1-26 0,25 26 16,1-53-16,0 26 16,0-26-16,0 0 0,0-26 15,26 26-15,-26-53 0,0 26 16,0-26-16,0 0 15,0-26-15,-27 26 0,1-26 16,-1-1-16,1 1 0,-27 26 16,26-26-16,-26-1 15,0 1-15,-26 26 0,26 0 16,-27 27-16,1-1 16,26 1-16,-27 26 0,1 0 15,-1 26-15,1 1 0,26-1 16,-26 27-16,-1 0 15,27 0-15,0 26 0,0 1 16,27-27-16,-1 26 16,0 0-16,1 1 0,-1-27 15,27-1-15,-26 1 0,26 0 16,-27-26 0,1-1-16,-1 1 0,-26-54 15</inkml:trace>
  <inkml:trace contextRef="#ctx0" brushRef="#br0" timeOffset="3933">4021 1281 0,'0'27'78,"-26"-27"-31,-1 0-32,27 26-15,-52-26 0,25 0 16,-26 0-16,27 0 15,-27 0-15,-27 0 0,28 0 16,-28 0-16,1 0 16,-1 0-16,1 0 0,0 0 15,-27 0-15,26 0 0,-25 0 16,25 0-16,-26 0 16,27-26-16,-27 26 0,27 0 15,-27 0-15,27 0 0,-1-27 16,1 27-16,-27 0 15,27 0-15,-1 0 0,1 0 16,0 0-16,-27 0 16,26 0-16,1 0 0,26 0 15,-26 0-15,-1 0 0,1 0 16,26 0-16,-26 0 16,26 0-16,0 0 0,-27 0 15,27 0-15,1 0 16,-1 0-16,0 0 0,0 0 15,26 0-15,-26 0 16,1 0-16,25 0 0,-26 0 16,27 0-16,-27 0 0,26 0 15,-26 0-15,27 0 16,-1 0-16,1 0 0,0 0 16,-1 0-16,1 0 15,-1 0 16,1 0 79,-1 0-110,54 0 62</inkml:trace>
  <inkml:trace contextRef="#ctx0" brushRef="#br0" timeOffset="4534">3175 567 0,'26'0'16,"1"0"-1,-1 0 32,-26 26-31,0 1 15,27-1-31,-27 1 16,26 26-16,-26-27 15,0 1-15,26-1 0,-26 27 16,0-27-16,0 1 0,0-1 15,27 1-15,-27-1 16,0 1-16</inkml:trace>
  <inkml:trace contextRef="#ctx0" brushRef="#br0" timeOffset="5151">793 884 0,'0'27'63,"27"-27"-48,-1 0 1,1 0-16,26 0 0,0 0 16,0 0-16,0 0 0,26 0 15,-26 0-15,0 0 16,-27-27-16,1 27 0,-1 0 15,-26-26 1</inkml:trace>
  <inkml:trace contextRef="#ctx0" brushRef="#br0" timeOffset="5415">1085 646 0,'-27'0'16,"27"27"0,0-1 15,0 1-31,0-1 16,0 1-16,0 26 15,0-27-15,0 0 0,0 1 16,0 26-16,0-27 0,-26 1 15,26-1-15,0 1 16,0-1-16</inkml:trace>
  <inkml:trace contextRef="#ctx0" brushRef="#br0" timeOffset="5651">1270 673 0,'0'26'31,"0"1"-15,-27-1 0,1 1-16,-1-1 15,1 1-15,-1 25 0,1-25 16,0-1-16,-1 1 15,1-1-15,-1 1 16</inkml:trace>
  <inkml:trace contextRef="#ctx0" brushRef="#br0" timeOffset="5894">926 752 0,'-27'0'0,"27"27"32,27-1-17,-1 1 1,1-27-16,26 26 0,-27 0 16,1 1-16,-1-1 0,0-26 15,1 27-15,-1-1 16,1-26-16,-27 27 0,26-27 15,-26 26-15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1:54.431"/>
    </inkml:context>
    <inkml:brush xml:id="br0">
      <inkml:brushProperty name="width" value="0.05" units="cm"/>
      <inkml:brushProperty name="height" value="0.05" units="cm"/>
      <inkml:brushProperty name="color" value="#ED1C24"/>
      <inkml:brushProperty name="fitToCurve" value="1"/>
    </inkml:brush>
  </inkml:definitions>
  <inkml:trace contextRef="#ctx0" brushRef="#br0">0 3202 0,'0'26'31,"0"0"32,26-26-48,1 0 1,-1 0-16,-26 27 15,27-27-15,-1 0 0,1 0 16,-1 0 0,1 26-16,26-26 0,-27 0 15,27 0-15,0 0 16,0 0-16,0-26 0,0 26 16,26 0-16,-26-27 0,26 27 15,27 0-15,-26 0 16,25-26-16,-25 26 0,26 0 15,-1 0-15,1-26 0,27 26 16,-28 0-16,1-27 16,26 27-16,-26-26 0,0 26 15,26 0-15,-26-27 16,0 27-16,26-26 0,-26 26 16,0 0-16,0-27 0,0 27 15,26-26-15,-26 26 16,26 0-16,0-27 0,-26 27 15,27-26-15,-1 26 16,0-27-16,27 27 0,-53-26 16,26 26-16,0-26 0,1 26 15,-28-27-15,1 27 16,27 0-16,-54-26 0,27 26 16,0 0-16,-1 0 15,1-27-15,0 27 0,0 0 16,0 0-16,0-26 0,-1 26 15,1 0-15,-26 0 16,25-27-16,-25 27 0,-1 0 16,-26 0-16,27 0 15,-28 0-15,1 0 0,0 0 16,0 0-16,-26-26 0,26 26 16,-27 0-16,27 0 15,-27 0-15,1 0 0,-1 0 16,1 0-16,-1 0 15,1 0-15,-1 0 16,1 0-16,-1 0 16,1-27-1,-1 27-15,0 0 16,1 0-16,26 0 16,-27 0-16,27 0 0,-26 0 15,26 0-15,-1 0 0,-25 0 16,-1 0-16,27 0 15,-26 0-15,-1 0 0,1 0 16,-1 0 0,1 0-1,-1 0 17,1 0-32,-1 0 15,0 0 1,-26-26 93,0-1-93,0 1-1,0-1-15,0 1 16,0 0-16,0-1 16,0-26-16,0 0 0,0 0 15,27 0-15,-27-26 16,0 26-16,0-26 0,0-1 16,0 27-16,0-26 15,0 0-15,-27-1 0,27 1 16,0 0-16,0 26 0,0-27 15,0 1-15,0 26 16,0 0-16,0 0 0,0 0 16,0 27-16,0-27 0,0 26 15,0-25-15,0 25 16,-26 1-16,26-1 0,0 1 16,0-1-16,0 1 15,0-1-15,-26 27 0,26-26 16,0-1-16,0 1 15,0-1-15,0 1 16,0 0-16,0-1 0,0 1 16,0-1-1,0 1-15,0-27 0,0 26 16,0 1 0,0-1-16,0 1 0,0 0 15,0-1 1,0 1-1,0-1-15,0 1 16,0-1 0,0 1-1,0-1 1,0 1 0,0-1-16,0 1 15,0-1 1,0 1-1,0 0 1,0-1 15,0 1 47,0 52 94</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2:01.874"/>
    </inkml:context>
    <inkml:brush xml:id="br0">
      <inkml:brushProperty name="width" value="0.05" units="cm"/>
      <inkml:brushProperty name="height" value="0.05" units="cm"/>
      <inkml:brushProperty name="color" value="#ED1C24"/>
      <inkml:brushProperty name="fitToCurve" value="1"/>
    </inkml:brush>
  </inkml:definitions>
  <inkml:trace contextRef="#ctx0" brushRef="#br0">0 169 0,'0'-26'16,"27"26"15,-27-27 31,26 27-46,1 0 0,-1 0-16,0 0 15,1 0-15,-1 0 16,27 0-16,-26 0 0,26 0 16,0 0-16,26 0 0,0-26 15,-26 26-15,27 0 16,-1 0-16,0 0 0,-26 0 15,27 26-15,-1-26 16,-26 0-16,26 27 0,-26-27 16,27 26-16,-1-26 0,0 27 15,1-27-15,-1 0 16,1 26-16,25-26 0,-25 0 16,26 0-16,-27 0 15,27 0-15,-27 0 0,1 0 16,25 0-16,-25 0 0,26-26 15,-27 26-15,27 0 16,-27-27-16,27 27 0,-27 0 16,27-26-16,-26 26 0,-1 0 15,0 0-15,1 0 16,-1 0-16,0 0 0,1 0 16,-1 0-16,1 0 15,-1 0-15,0 0 0,27 0 16,-26 0-16,-1 0 0,0 0 15,-26 0-15,27 0 16,-27 0-16,-27 0 0,27 0 16,-27 0-16,1 0 15,-54 0 17,1 0-17,-1 0 32,27 26-16,-26 1-15,26-1-16,0 0 16,-26 1-16,26-1 15,0 1-15,0-1 0,0 1 16,0 26-16,0-27 15,0 1-15,0 25 0,0 1 16,0-26-16,26 26 16,-26-27-16,0 27 0,26 0 15,-26-26-15,27 25 0,-1 1 16,-26 0-16,27 0 16,-27 0-16,26-26 0,1 25 15,-27 1-15,0-26 0,26-1 16,-26 27-16,0-26 15,0-1-15,0 1 0,0-1 16,0 1-16,0-1 16,-26-26-16,26 26 15,0 1 1,-27-27-16,27 26 0,-26 1 16,52-27 109,1 0-110,-1-27-15,1 27 0,-1-26 16,27 26-16,-27-27 0,27 27 15,0 0-15,27-26 16,-27 26-16,26-26 0,0 26 16,27 0-16,-26 0 0,25-27 15,28 27-15,-27 0 16,-1 0-16,1-26 0,0 26 16,-27 0-16,27 0 15,-26 0-15,-28 0 0,28 0 16,-1 0-16,-26 0 0,27 0 15,-28 0-15,28 0 16,-1 0-16,1 0 0,-1 0 16,0 0-16,1 0 15,-1 0-15,0 0 0,-26 0 16,0 26-16,0-26 0,-26 0 16,26 0-16,-27 0 15,0 0-15,1 0 31,-1 0-15,1 0-16,-27-26 16,26 26-16,-26-27 47,27 27 15,-27-26-46,26 26-16,-26-27 31,0 1-15,0-1-1,0 1 1,27-1-16,-27 1 15,26-1-15,-26-25 0,27 25 16,-1-26-16,1 27 16,25-27-16,-25 26 0,-1-26 15,27 27-15,0 0 0,-26-1 16,26 27-16,-1-26 16,1 26-16,0 0 0,0-27 15,0 27-15,0 0 16,26 0-16,-26 27 0,27-27 15,-1 26-15,0-26 0,1 27 16,-1-27-16,1 26 16,-1 0-16,-26 1 0,0-1 15,-27 27-15,27-26 16,-26-1-16,-27 27 0,26-26 16,-26-1-16,0 27 0,0-27 15,0 1-15,0-1 16,0 1-16,0-1 0,0 1 15,27-1 1,-27 1-16,26-27 16,-26 26-16,0 1 31,0-54 31,26 27-62,1-26 16,-1 26 0,1-27-16,-1 27 15,1 0-15,26-26 0,0 26 16,0 0-16,-1 0 0,28 0 16,-1 0-16,1 0 15,-1 0-15,27 0 0,0 0 16,-1 0-16,28 0 15,-27 0-15,26-27 0,-26 27 16,26 0-16,0 0 0,1 0 16,-1 0-16,0 0 15,0 0-15,27 0 0,-27 0 16,1 0-16,26 0 16,-27 0-16,0 0 0,0 0 15,1-26-15,-1 26 0,-26 0 16,26 0-16,-26 0 15,26-27-15,-26 27 0,26 0 16,-26 0-16,0 0 16,0 0-16,0 0 0,0 0 15,-27 0-15,0 0 0,1 0 16,-1 0-16,-26-26 16,0 26-16,0 0 0,-27 0 15,27 0-15,-26 0 16,-27-27-16,26 27 0,-26-26 47,-26 26-47,26-27 15,-27 27-15,27-26 16,-26 26 0,26-26-16,-27-1 15,27 1-15,0-1 16,0 1-16,0-1 0,0-26 15,0 27-15,-26-27 16,26 0-16,0 0 0,0 0 16,0 0-16,0 27 0,0-27 15,0 0-15,0 0 16,0 0-16,26 27 0,-26-27 16,27 26-16,-27 1 0,26-27 15,-26 27-15,0-1 16,0 1-16,27-1 0,-27 1 15,0-1 1,0 1 0,26 26 15,-26-27-15,0 1 15,27 26 0,-1 26-15,0-26-16,27 0 15,-26 27-15,-1-27 16,27 0-16,0 26 0,0-26 16,0 0-16,0 0 15,26 0-15,-26 0 0,0 27 16,0-27-16,0 0 15,0 0-15,0 0 0,-27 0 16,27 0-16,-26-27 0,-1 27 16,0 0-1,-26-26 17,-26 26-17,0 0 1,-1 26-16</inkml:trace>
  <inkml:trace contextRef="#ctx0" brushRef="#br0" timeOffset="2976">715 4402 0,'26'0'46,"0"0"-46,1 0 0,26 0 16,-27 0 0,1 0-16,-1 0 0,1 0 15,-1 0-15,27 0 16,0 0-16,0 0 0,0-26 16,26 26-16,1 0 15,25-27-15,1 27 0,0-26 16,26 26-16,1-26 0,-1 26 15,0-27-15,1 27 0,-1-26 16,0 26-16,0 0 16,-26-27-16,27 27 0,-28 0 15,28-26-15,-1 26 16,27-27-16,-27 27 0,27-26 16,26 26-16,-26 0 15,26-27-15,0 27 0,0-26 16,-26 26-16,26 0 0,-26 0 15,0 0-15,-27-27 16,27 27-16,-27 0 0,0 0 16,1 0-16,-1-26 0,27 26 15,0 0-15,-1-26 16,1 26-16,0-27 0,26 1 16,-26 26-16,-1-27 15,28 27-15,-28 0 0,1-26 16,26 26-16,-26-27 0,0 27 15,0 0-15,26-26 16,-26 26-16,-1 0 0,1-27 16,26 27-16,-26 0 15,26-26-15,0 26 0,1 0 16,-1 0-16,0-27 0,0 27 16,0 0-16,1 0 15,-1-26-15,0 26 0,0 0 16,1 0-16,25-27 15,-26 27-15,27 0 0,-27-26 16,27 26-16,-27-26 16,27 26-16,-53 0 0,26 0 15,-26-27-15,-1 27 0,1 0 16,-27 0-16,1 0 0,-1 0 16,27 0-16,-27 0 15,0 0-15,27 0 0,-27 0 16,1 0-16,25-26 15,-25 26-15,-1 0 0,-26 0 16,26 0-16,-26 0 16,0 0-16,0-27 0,-1 27 15,1 0-15,0 0 0,0-26 16,-27 26-16,27 0 16,-27 0-16,1-27 0,-1 27 15,1 0-15,-28 0 16,1 0-16,0-26 0,-26 26 15,-1 0-15,1 0 0,-1 0 16,1 0-16,-1 0 16,1 0-16,-1 0 0,27 0 15,-27 0-15,27 0 0,0 0 16,0 0-16,-26 0 16,25 0-16,-25 0 0,-1 0 15,1 0-15,-1 0 16,1 0-16,-27-27 15,26 27 17,1 0-32,-1 0 15,1 0-15,-1-26 16,1 26-16,-1 0 0,0 0 16,-26-27-1,0 1-15,-26 0 16,0 26-16,26-27 15,-27 27-15,1-26 16,-1-1-16,27 1 16,0-1-1,0 1-15,0-1 16,27-26-16,-27 27 0,26-27 16,-26 0-16,0 0 15,27-26-15,-27 26 0,0-26 16,0 26-16,0-27 15,0 1-15,0-1 0,0 28 16,0-28-16,0 1 0,26-1 16,-26 1-16,0 0 15,26-1-15,-26 1 0,0 0 16,0-1-16,27 1 0,-27-1 16,0 1-16,0 0 15,0-1-15,0 1 0,26 0 16,-26 26-16,0-27 15,0 27-15,0 0 0,0 1 16,-26-1-16,26 0 0,-27 0 16,27 26-16,0 1 15,-26-27-15,26 26 0,-26 1 16,26 0-16,-27-1 16,27 1-16,0-1 0,-26 27 15,26-26-15,0-1 0,0 1 16,0-1-1,0 1-15,0-1 16,0 1 0,26 26-1,-26-26-15,0 52 32,-26 0-17,26 1 1,-27-27-1,27 26 1,0 1 15,0-1 1,0 1-1,0-1 0,27-26-31,-27 27 16,0-1-1,0 1 17,0-1-17,0 0 32,-27-52 31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2:10.194"/>
    </inkml:context>
    <inkml:brush xml:id="br0">
      <inkml:brushProperty name="width" value="0.05" units="cm"/>
      <inkml:brushProperty name="height" value="0.05" units="cm"/>
      <inkml:brushProperty name="color" value="#ED1C24"/>
      <inkml:brushProperty name="fitToCurve" value="1"/>
    </inkml:brush>
  </inkml:definitions>
  <inkml:trace contextRef="#ctx0" brushRef="#br0">609 293 0,'-27'0'16,"27"-26"0,0 52 15,0 1-15,0-1-1,0 0-15,0 1 0,0 26 16,0-27-16,0 27 0,0-26 15,0 26-15,0-27 16,0 0-16,0 27 0,0-26 16,0-1-16,0 1 15,0-1-15</inkml:trace>
  <inkml:trace contextRef="#ctx0" brushRef="#br0" timeOffset="371">133 531 0,'-53'-26'0,"26"-1"15,27 1-15,-26-1 16,26 1-16,-27-1 0,27 1 16,27 0-1,-1 26-15,1 0 0,-1-27 16,27 27-16,26 0 0,1 0 15,-1 0-15,0 27 16,1-27-16,26 26 0,-27 0 16,0 1-16,-26-1 15,0 1-15,0-1 0,-26 1 16,-27 26-16,0-27 16,0 1-16,0-1 0,-53 27 15,26-27-15,-26 1 0,0-1 16,-26 1-16,26-27 15,-26 26-15,26-26 0,0 27 16,0-27-16,0 0 0,27 0 16,-1 0-16,1 0 15,-1-27-15,27 1 0</inkml:trace>
  <inkml:trace contextRef="#ctx0" brushRef="#br0" timeOffset="742">1455 372 0,'-26'-26'16,"0"26"-1,-1 0 1,1 0-16,-1 0 16,1 0-16,-1 26 0,1 1 15,-1-27 1,27 26-16,0 1 0,0-1 16,-26 1-16,26-1 0,0 1 15,26-1-15,-26 1 16,27-1-16,-1 0 0,1-26 15,-1 27-15,1-27 0,26 26 16,-27-26-16,0 0 16,1 0-16,-1-26 0,1 26 15,-27-27-15</inkml:trace>
  <inkml:trace contextRef="#ctx0" brushRef="#br0" timeOffset="916">1270 531 0,'-26'0'0,"-1"0"16,27 27-16,27-27 31,-1 0-31,1 0 0,26 0 16,-27 0-16,27 0 0,0 0 16,0-27-16,-27 27 15,27-26-15,-26 26 0</inkml:trace>
  <inkml:trace contextRef="#ctx0" brushRef="#br0" timeOffset="1271">1773 267 0,'26'0'15,"-26"26"32,0 1-47,0-1 16,0 0-1,0 1-15,0 26 0,0-27 16,0 1-16,0-1 16,-26 27-16,26-26 0,0-1 15,0 0-15,0 1 16,0-1-16,26 1 15,1-27 1,-1 0-16,-26 26 0,27-26 16,26 0-16,-27 0 15,1 0-15,-1-26 0,1 26 16,-1 0-16,0-27 16,1 27-16</inkml:trace>
  <inkml:trace contextRef="#ctx0" brushRef="#br0" timeOffset="1566">2540 399 0,'-26'26'16,"-1"-26"-1,54 0 17,-1 0-32,1 0 0,26 0 15,-27 0-15,27 0 16,0 0-16,-27 0 0,27 0 16,-26 0-16,-1 0 15,-52 0 16</inkml:trace>
  <inkml:trace contextRef="#ctx0" brushRef="#br0" timeOffset="2106">3625 267 0,'-26'0'16,"-1"0"-1,1-27-15,-1 27 0,1-26 16,-1 26-16,1 0 16,-1 26-1,27 1 1,0-1-1,-26 27-15,26-27 0,0 27 16,0 0-16,0 0 0,0 0 16,0 0-16,0-27 15,0 27-15,0-26 0,26-1 16,1 1-16,-27-1 16,26-26-16,1 0 0,-1 0 15,1-26-15,-1 26 0,1-27 16,-1 1-1,0-1-15,-26 1 0,0-1 16,27 1-16,-27 0 16,0-1-16,26 1 0,1-1 15,-1 1-15,1 26 0,-1-27 16,1 27-16,26 0 16,-27 0-16,27 0 0,-27 0 15,1 27-15,-1-27 16,1 26-16,-27 1 0,0-1 15,0 1-15,0-1 0,0 0 16,0 1-16,0-1 16,-27-26-16</inkml:trace>
  <inkml:trace contextRef="#ctx0" brushRef="#br0" timeOffset="3021">4313 372 0,'0'27'15,"0"-1"1,0 1 15,0-1-31,26 1 16,-26-1-16,0 1 15,0-1-15,0 1 16,0-1-16,0 0 0,0 1 31,-26-27-31,26-27 16,0 1-16,0 0 16,0-27-1,0 26-15,0 1 0,26-27 16,-26 0-16,27 26 0,-1-25 15,1 25-15,-1-26 16,-26 27-16,27 26 0,-27-27 16,26 27-16,-26 27 15,0-1 1,0 1-16,0-1 16,0 1-1,0-1-15,0 0 16,-26-26-1,-1 27 64,27-1-64,0 1-15,-26-27 0,26 26 16,0 1-16,0-1 15,0 1-15,0 26 0,0-27 16,0 0-16,0 1 16,0-1-16,26 1 0,-26-1 15,0 1-15,27-27 0,-1 26 16,1-26-16,-1 27 16,1-27-16,-1 0 0,0 0 15,27-27-15,0 27 16,-26 0-16,26-26 0,-27-1 15,27 1-15,-27-1 0,1 1 16,-27-1-16,26 1 16,-26 0-16,0-27 0,-26 26 15,26-26-15,-27 27 16,1-1-16,0-26 0,-1 27 16,1 0-16,-1 26 0,1-27 15,-1 27-15,1 0 16,-1 0-16,1 0 15,-1 27-15,1-1 16,0-26-16,-1 26 0,27 1 16,-26-27-16,26 26 0,-27-26 15,27 27-15,0-1 16</inkml:trace>
  <inkml:trace contextRef="#ctx0" brushRef="#br0" timeOffset="3663">5345 320 0,'-27'0'0,"1"0"16,52 0 62,-26 26-47,0 0-31,0 1 16,0-1-16,0 1 0,0 26 16,0-27-16,0 1 15,0 26-15,0-27 0,0 0 16,0 1 0,0-1-16,-26-26 31,-1 0-16,27-26 1,0-1 0,0 1-16,0 0 0,0-27 15,0 26-15,27-26 0,-27 0 16,26 27-16,1-27 16,-1 0-16,-26 27 0,27-1 15,-1 1-15,1 26 16,-1 26-1,1 1-15,-27-1 0,26 27 16,0-27-16,1 27 16,-27 0-16,26-26 0,1 26 15,-1-27-15,-26 27 16,27-27-16,-27 1 0,0-1 16,-27 1-1</inkml:trace>
  <inkml:trace contextRef="#ctx0" brushRef="#br0" timeOffset="3875">5265 558 0,'-26'0'0,"0"0"16,52 0-1,0 0 1,1 0-16,-1 0 15,27 0-15,-26 0 16,26-27-16,-27 27 0,27 0 16,0 0-16,-27 0 0,1 0 15,-1 0-15,1 0 16</inkml:trace>
  <inkml:trace contextRef="#ctx0" brushRef="#br0" timeOffset="4132">6086 505 0,'-27'0'16,"1"26"-16,26-52 31,26 26-15,1 0-16,-1 0 15,27 0-15,-27 0 0,27-27 16,-26 27-16,26 0 0,-27 0 16,1 0-16,-27-26 31,-27 26-31</inkml:trace>
  <inkml:trace contextRef="#ctx0" brushRef="#br0" timeOffset="4415">6853 240 0,'26'0'0,"-26"27"15,0-1 1,0 1-1,0-1-15,0 0 16,27 1 0,-27 26-16,0-27 0,26 1 15,-26 26-15,0-27 16,0 27-16,0-27 0,0 1 16,0-1-16,0 1 0,0-1 15,0 1-15</inkml:trace>
  <inkml:trace contextRef="#ctx0" brushRef="#br0" timeOffset="4738">6774 478 0,'0'-26'0,"-27"-1"16,27 1-16,-26-1 0,26 1 15,0 0-15,0-1 16,0 1-16,26 26 15,1 0 1,25 0-16,-25 0 0,26 0 16,0 0-16,26 26 15,-26 1-15,0-1 0,0 0 16,0 1-16,0-1 0,-27 27 16,1-26-16,-27-1 15,0 27-15,-27-26 0,1-1 16,-1 0-16,-26 1 0,-26-27 15,0 26-15,26-26 16,-27 0-16,1 0 0,26 0 16,0 0-16,0 0 15,27-26-15</inkml:trace>
  <inkml:trace contextRef="#ctx0" brushRef="#br0" timeOffset="5039">7673 320 0,'27'-27'0,"-1"27"0,-26-26 15,0-1 17,-26 27-17,26 27-15,-27-1 16,27 1-1,-26 25-15,26-25 0,-27 26 16,27 0-16,0-27 16,0 27-16,0 0 0,27-27 15,-27 1-15,26-1 0,27 1 16,-26-1-16,-1-26 16,0 0-16,1 0 0,-1-26 15,-26-1-15</inkml:trace>
  <inkml:trace contextRef="#ctx0" brushRef="#br0" timeOffset="5182">7700 584 0,'-53'-26'16,"0"26"-16,26 0 0,1 0 15,-1 0-15,54 0 32,-1 0-32,1 0 0,26 0 15,-27 0-15,27-27 16,0 27-16,-27 0 0</inkml:trace>
  <inkml:trace contextRef="#ctx0" brushRef="#br0" timeOffset="5512">8070 320 0,'0'-27'15,"-26"1"-15,26-1 16,0 1-16,26 26 31,-26 26-15,0 1-1,26-1-15,-26 27 0,0-27 16,0 27-16,27-26 0,-27 26 16,0-27-16,0 27 15,0-26-15,0-1 0,0 27 16,0-27-16,26-26 0,-26 27 15,27-1-15,-1 1 16,1-27-16,-1 26 16,1-26-16,26 0 15,-27 0-15,1 0 0,-27-26 16,0-1 0</inkml:trace>
  <inkml:trace contextRef="#ctx0" brushRef="#br0" timeOffset="6726">8731 425 0,'27'0'16,"-1"0"-16,1 0 15,-1 0 1,1 0-16,-1 0 0,1 0 16,-1 0-16,27 0 0,-26 0 15,25 0-15,1 0 16,0 0-16,0 0 0,27 0 16,-1 27-16,0-27 15,1 0-15,-27 0 0,0 0 16,-1 0-16,-25 0 0,-1 0 15,-26-27 1,0 1 0,-26 26-16</inkml:trace>
  <inkml:trace contextRef="#ctx0" brushRef="#br0" timeOffset="7219">10372 108 0,'-27'26'0,"1"-26"15,0 0-15,52 0 31,0 0-15,27 0-16,-26 0 16,52 0-16,-26 0 0,26 0 15,-26 0-15,27 0 0,-54 0 16,27 0-16,-26 0 16,-54 0-1,1-26-15,-27 26 0,26 0 16,-26 0-16,0-27 15,27 27-15,0 0 0,-1 0 16,27 27 0,0-1-1,0 1 1,0-1-16,0 27 0,0-26 16,27 26-16,-27-1 0,0 1 15,0 0-15,26 0 16,-26 0-16,0 0 0,0 0 15,26-27-15,-26 1 16,0-1-16,0 1 0,27-27 16</inkml:trace>
  <inkml:trace contextRef="#ctx0" brushRef="#br0" timeOffset="7975">11166 214 0,'0'26'16,"0"1"-1,0-1 1,0 1-16,0-1 0,0 27 16,26-27-16,-26 27 15,27-26-15,-27 26 0,0-27 16,0 27-16,0-27 0,0 1 15,0-1-15,0 1 16,0-1-16,0 1 0,0-54 31,-27 27-31,27-26 16,-26-1-16,-1-26 0,27 27 16,0 0-16,-26-27 15,26 0-15,0 0 0,0 0 16,26 0-16,-26 0 15,27 0-15,26 0 0,-27 0 16,0 0-16,27 27 0,-26-1 16,26 1-16,-27 26 15,27 0-15,-26 26 0,-1-26 16,1 27-16,-1-1 16,0 27-16,1-26 0,-27 26 15,26-27-15,-26 27 0,0-26 16,-26 25-16,-1-25 15,-25-1-15,25 1 0,-26-1 16,0 1-16,0-27 16,0 0-16,27 26 0,-27-26 15,27 0-15,-1 0 0,27-26 16,27-1 0,-1 27-1,0 0 1,1 0-16,26 0 0,-27 0 15,1 0-15,-1 27 0,1-1 16,26 1-16,-27-1 16,1 1-16,25-1 0,-25 0 15,26 27-15,-27-26 16,27-1-16,-26 1 0,-1-1 16,27-26-16,-27 27 0,1-27 15,-1 0-15,1 0 16,-1 0-16,-26-27 15,0 1 1,0-1-16,0-26 0,0 27 16,-53-1-16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2:20.322"/>
    </inkml:context>
    <inkml:brush xml:id="br0">
      <inkml:brushProperty name="width" value="0.05" units="cm"/>
      <inkml:brushProperty name="height" value="0.05" units="cm"/>
      <inkml:brushProperty name="color" value="#ED1C24"/>
      <inkml:brushProperty name="fitToCurve" value="1"/>
    </inkml:brush>
  </inkml:definitions>
  <inkml:trace contextRef="#ctx0" brushRef="#br0">27 212 0,'0'-26'0,"0"-1"16,0 1-16,0-1 15,0 1-15,26 26 16,-26-27-16,0 1 0,0-1 16,27 27-16,-27 27 31,0-1-31,0 1 15,0-1-15,0 27 16,0 0-16,0 0 0,0 0 16,0 0-16,-27 26 0,27-26 15,0 26-15,0-26 16,0 27-16,-26-27 0,26 0 16,0 26-16,0-26 15,0-27-15,0 27 0,0-26 16,0 26-16,0-27 0,26-26 15,-26 26-15,27-26 16,26 27-16,-27-27 0,27 0 16,26 0-16,1-27 15,26 27-15,-27-26 0,53 26 16,-26 0-16,26-26 0,-26 26 16,27 0-16,-54 0 15,0 0-15,1 0 0,-27 0 16,-27 0-16,0 0 15,-52 0 1,0-27-16,-1 27 16,1 0-16,-1 0 15,1-26-15,-1-1 16</inkml:trace>
  <inkml:trace contextRef="#ctx0" brushRef="#br0" timeOffset="257">1244 794 0,'-27'0'16,"1"0"-16,-1 0 15,27 27 1,27-27 0,-1 0-16,1 0 0,26 26 15,-27-26-15,27 26 16,0-26-16,0 27 0,-27-1 15,27 1-15,-53-1 0,0 27 16,0-26-16,0-1 16,-26 27-16,-1-27 0,-25 27 15,-1-26-15,0-1 16,0 1-16,0-1 0</inkml:trace>
  <inkml:trace contextRef="#ctx0" brushRef="#br0" timeOffset="1113">80 1059 0,'0'-27'16,"26"27"-16,1 0 31,-27 27-15,-27-1-1,27 1-15,-26-1 0,26 27 16,-27 0-16,27 26 15,0-26-15,0 27 0,0-1 16,0 0-16,0 1 0,0 26 16,0-27-16,0 0 15,0 1-15,0-1 0,0 0 16,-26-26-16,26 0 16,0 0-16,0 0 0,0-27 15,0 27-15,0-26 0,26-1 16,-26 1-16,0-1 15,27 1-15,-27-1 16,0 1 0,26-27-16,-26 26 15,27-26-15,-1 0 16,1 0-16,25 0 16,-25 0-16,52 0 0,-26-26 15,27 26-15,-1-27 0,0 27 16,1 0-16,-1-26 15,0 26-15,-26 0 0,0 0 16,0 0-16,-26 0 16,-1-27-16,1 27 78,-1 0-78,0 0 15,1 0-15,-1 0 16,1-26-16,-1 26 16,-26-27-1</inkml:trace>
  <inkml:trace contextRef="#ctx0" brushRef="#br0" timeOffset="1511">1032 2249 0,'-26'0'16,"-1"0"-16,1 0 15,-1 0-15,27 27 16,27-27-1,-1 0-15,1 26 16,-1 1-16,27-27 0,0 26 16,0 1-16,0-1 15,0-26-15,0 27 0,-27-1 16,27-26-16,-26 26 0,-1-26 16,-26 27-16,26-27 15,1 26-15,-27 1 31,-27-1-31,1 1 16,0-1-16,-1 1 16,1-1-16,-1 1 15,1-1-15,-1 0 0,-26 1 16,27-27-16,-1 26 16</inkml:trace>
  <inkml:trace contextRef="#ctx0" brushRef="#br0" timeOffset="2281">53 2699 0,'0'27'32,"0"-1"-32,0 0 15,27 1-15,-27 26 16,0 0-16,0 0 0,0 26 15,0 0-15,0-26 16,0 27-16,0 26 0,0-27 16,0 0-16,0 1 0,0 25 15,0-25-15,0-1 16,-27-26-16,27 27 0,0-28 16,-26 1-16,26 0 15,0-26-15,-27-1 0,27 1 16,0-1-16,0 1 0,27-27 31,-1 0-31,1 0 0,-1 0 16,1-27-16,26 27 15,-1 0-15,1-26 0,27 26 16,-1 0-16,1 0 0,-1-27 16,27 27-16,0 0 15,-27 0-15,27 0 0,-27 0 16,0 0-16,-26 0 15,0 0-15,0 0 0,-26 0 16,-1 0-16,-26-26 47,0-1-16</inkml:trace>
  <inkml:trace contextRef="#ctx0" brushRef="#br0" timeOffset="2537">1217 4022 0,'-26'0'15,"0"-26"-15,-1-1 16,1 1 0,52 26-1,1 0 1,-1 26-16,27-26 15,-27 27-15,27-1 0,-26 27 16,26-27-16,-27 1 16,1 26-16,-27 0 0,0-27 15,0 27-15,-27 0 16,1-27-16,-27 1 0,0 26 16,-27-27-16,1-26 0,-27 27 15,27-27-15</inkml:trace>
  <inkml:trace contextRef="#ctx0" brushRef="#br0" timeOffset="3891">2434 794 0,'0'-26'0,"0"52"47,-26-26-47,0 27 15,26-1-15,-27 0 16,1 1-16,-1 26 0,1 0 16,-1-27-16,1 27 0,26 0 15,0 0-15,0 0 16,26 0-16,-26-27 0,53 1 15,-26-1-15,-1 1 16,27-1-16,-27-26 0,27 0 16,-26 0-16,26 0 0,-27 0 15,1 0-15,-1-26 16,-26-1-16,0 1 16,0-1-1,-26 1-15,-1-1 0,1 1 16,-1-1-16,1 1 0,-1-1 15,1 1 1,26 0-16,0-1 16,26 27-1,1 0-15,-1 0 16,1 0-16,-1-26 0,1 26 16,-1 0-16,1 0 15,-1 0 1,-52 0 46</inkml:trace>
  <inkml:trace contextRef="#ctx0" brushRef="#br0" timeOffset="4378">2461 873 0,'0'-26'15,"0"0"1,0 52 31,26 0-47,-26 1 0,0-1 15,27 27-15,-27 0 16,0 0-16,26 0 0,-26 0 16,0 0-16,27 0 15,-27 0-15,0-27 0,0 1 16,0 26-16</inkml:trace>
  <inkml:trace contextRef="#ctx0" brushRef="#br0" timeOffset="4709">2355 1112 0,'-26'-27'15,"-1"-26"-15,1 27 0,-1-27 16,1 26-16,26 1 16,0-1-16,26 27 0,1-26 15,-1 0-15,27 26 0,0 0 16,0 0-16,26 0 15,1 0-15,-1 0 0,0 26 16,1 0-16,-27 1 16,0-1-16,0 1 0,-27 26 15,0 0-15,-26-27 0,-26 27 16,0-27-16,-27 27 16,0-26-16,-27-1 0,1 1 15,26-1-15,-26 1 16,-1-27-16,27 0 0,0 0 15,1 0-15,-1 0 0,26 0 16,27-27-16</inkml:trace>
  <inkml:trace contextRef="#ctx0" brushRef="#br0" timeOffset="5039">3652 794 0,'26'-26'16,"-26"-1"-16,0 1 15,-26 26 1,-1-27-16,1 27 16,-27 0-16,0 0 0,26 27 15,-26-27-15,27 26 16,-27 1-16,27-1 0,-1 27 15,27-27-15,0 27 16,0 0-16,0 0 0,0-26 16,27 26-16,26-1 0,-27-25 15,27-1-15,-27 1 16,27-27-16,-26 26 0,26-26 16,-27 0-16,1 0 15,-1 0-15,-26-26 0</inkml:trace>
  <inkml:trace contextRef="#ctx0" brushRef="#br0" timeOffset="5176">3572 1112 0,'-53'0'0,"27"-27"16,-1 27-16,1-26 15,-1 26-15,27-27 0,-26 27 16,52-26 0,1 26-16,-1 0 15,27 0-15,0-27 0,0 27 16,0 0-16</inkml:trace>
  <inkml:trace contextRef="#ctx0" brushRef="#br0" timeOffset="5495">3969 768 0,'0'-27'0,"-26"27"0,-1-26 15,27-1-15,-26 1 16,52 26-1,-26 26 1,27-26-16,-27 27 16,0 26-16,0-27 0,0 1 15,0 25-15,0 1 0,0-26 16,-27 26-16,27-27 16,-26 27-16,26-26 0,0-1 15,0 0-15,0 1 16,0-1-16,26-26 0,-26 27 15,27-27-15,-1 0 0,27 26 16,-27-26-16,27 0 16,0-26-16,0 26 0,0-27 15,0 27-15,0-26 16</inkml:trace>
  <inkml:trace contextRef="#ctx0" brushRef="#br0" timeOffset="5734">4631 821 0,'0'26'0,"26"-26"47,0 0-47,1 0 0,-1 0 15,27 0-15,0 0 16,0 0-16,0 0 0,0 0 16,-27-26-16,27 26 15,-26 0-15</inkml:trace>
  <inkml:trace contextRef="#ctx0" brushRef="#br0" timeOffset="6436">5583 662 0,'-26'0'0,"-1"26"16,1-26-16,26 27 16,0-1-1,0 1-15,0-1 0,0 1 16,0-1-16,0 27 15,0 0-15,26-27 0,-26 27 16,27 0-16,-27-26 0,26 25 16,-26-25-16,0-1 15,26 1-15,-52-27 32,26-27-17,-26 1-15,26-1 16,0-25-16,0 25 15,0-26-15,0 27 0,26-27 16,-26 0-16,26-26 16,1 26-16,-1 26 0,1-26 15,-1 0-15,1 27 0,-1-1 16,1 27-16,-1 0 16,1 0-16,-1 0 0,1 27 15,-1 26-15,-26-27 16,26 27-16,1-26 0,-27 26 15,26-1-15,-26-25 0,0-1 16,27 27-16,-27-26 16,0-1-16,0-52 31,0-1-15,0 1-16,0-1 15,0 1-15,0-1 16,26 1-16,-26 0 0,27-1 15,-1 1-15,1 26 16,-1-27-16,1 27 0,25 0 16,-25 0-16,26 27 0,-27-1 15,1 1-15,26-1 16,-27 0-16,-26 1 0,27-1 16,-1 27-16,-26-26 0,0-1 15,0 1-15,0-1 16,0 1-16,0-1 15</inkml:trace>
  <inkml:trace contextRef="#ctx0" brushRef="#br0" timeOffset="6845">6853 662 0,'-26'-27'0,"26"54"47,0-1-47,0 1 16,0 26-16,0-27 16,0 27-16,0 0 15,26-27-15,0 27 0,-26 0 16,27-26-16,26 26 15,-27-27-15,1 0 0,-1-26 16,1 27-16,-1-27 0,1 0 16,-1-27-16,1 27 15,-1-26-15,0 0 0,1-1 16,-1-26-16,-26 0 16,27 27-16,-27-27 0,0 0 15,0 0-15,0 27 0,-27-27 16,27 26-16,-26 1 15,-1 26 1,1 0 0</inkml:trace>
  <inkml:trace contextRef="#ctx0" brushRef="#br0" timeOffset="7535">7726 741 0,'-26'0'15,"-1"0"1,27 27 15,0-1-31,0 1 16,0-1-16,0 0 0,0 27 15,27-26-15,-27 26 16,0 0-16,0-27 0,0 1 16,0-1-16,0 0 0,0 1 15,-27-27 1,27-27 0,0 1-16,0 0 15,0-1-15,0 1 16,0-27-16,27 0 0,-27 0 15,26 0-15,1 0 16,-1 27-16,1-27 0,-27 26 16,26-26-16,0 53 0,-26-26 15,27 26-15,-1 0 16,-26 26-16,27-26 0,-1 27 16,-26-1-16,27 27 15,-1-26-15,1 26 0,-1-1 16,1-25-16,-1-1 0,-26 1 15,26-1-15,-26 1 16,27-1-16,-27 1 16,-27-27-1,27-27-15,-26 27 16,26-26-16,0-1 0,0 1 16,0-27-16,0 26 15,26-25-15,-26-1 0,27 26 16,-1 1-16,1-27 15,-1 26-15,1 27 16,-1 27-16,1-1 0,-27 1 16,26 26-16,1-27 15,-27 27-15,26 0 0,-26 0 16,0 0-16,0 0 16,0 0-16,0-27 0,0 27 15,-26-27-15</inkml:trace>
  <inkml:trace contextRef="#ctx0" brushRef="#br0" timeOffset="9231">2540 2514 0,'0'-27'15,"0"1"1,27 26 0,-27 26-16,0 1 15,0-1-15,0 1 16,0 26-16,0-27 0,0 27 16,0 0-16,0 0 15,0-27-15,0 27 0,0-26 16,0-1-16,0 1 0,0-1 15,-27 1 1,27-54 0,0 1-16,0-1 0,27 1 15,-27-27-15,26 0 16,1 0-16,-27 0 16,26 0-16,1 0 0,-1-26 15,1 26-15,-27 0 0,26 27 16,0-1-16,1 1 15,-1-1-15,1 27 0,-1 0 16,1 27-16,-1-1 0,-26 1 16,27 25-16,-1-25 15,-26 26-15,27 0 0,-1-27 16,-26 27-16,0-26 16,26-1-16,-26 27 0,0-27 15,0 1-15,0-54 47,0 1-31,0-27-16,0 27 0,27-27 15,-1 26-15,1-26 0,-27 27 16,53-1-16,-27 1 16,1 26-16,-1 0 15,1 26-15,-1 1 16,1-1-16,-27 1 0,26 26 15,-26-27-15,26 27 0,-26-26 16,0-1-16,0 0 16,0 1-16,0-1 0</inkml:trace>
  <inkml:trace contextRef="#ctx0" brushRef="#br0" timeOffset="9628">3704 2382 0,'0'-27'0,"-26"27"15,0 0 1,26 27 0,0-1-1,0 0-15,0 27 16,26-26-16,-26 26 0,0-27 15,26 27-15,-26 0 16,27-26-16,-27 25 0,26-25 16,1-1-16,-1 1 0,1-27 15,-1 0-15,1 0 16,-1 0-16,1-27 0,-1 1 16,1-1-16,-1-25 15,-26 25-15,26-26 0,-26 0 16,0 0-16,0 0 0,0 0 15,0 27-15,-26-27 16,0 27-16,-1-1 0,1 1 16,-1 26-1,1 26-15,26 1 16</inkml:trace>
  <inkml:trace contextRef="#ctx0" brushRef="#br0" timeOffset="10283">4339 2382 0,'0'26'63,"0"1"-63,0 25 15,0-25-15,0 26 0,0-27 16,0 27-16,0 0 16,0-26-16,0 25 0,0-25 15,0-1-15,0-52 32,0-1-17,0-25 1,0 25-16,27-26 0,-27 0 15,26 0-15,-26 0 0,27 1 16,-27-1-16,26 0 16,1 0-16,-27 26 0,26 1 15,1 26-15,-1 0 16,1 26 0,-1 1-16,-26 26 0,27-27 15,-1 1-15,-26 26 16,0-1-16,26-25 0,-26-1 15,0 1-15,0-1 0,0 1 16,-26-27-16,0 0 16,26-27-1,0 1 1,0-1-16,0 1 0,0-27 16,26 27-16,0-27 15,1 26-15,-1-26 0,27 27 16,-26-1-16,-1 27 0,1 0 15,-1 0-15,1 27 16,-1-1-16,0 1 0,1 26 16,-27-27-16,26 1 0,1 25 15,-27-25-15,26-1 16,-26 27-16,0-26 0,0-1 16,0 1-16,0-1 15</inkml:trace>
  <inkml:trace contextRef="#ctx0" brushRef="#br0" timeOffset="10534">5583 2460 0,'0'-26'0,"-26"26"15,-1 0-15,54 0 31,-1 0-15,0 0-16,27 0 0,0 0 16,0 0-16,27 0 15,-27 0-15,-1 0 0,1 0 16,-26 0-16,-1 0 16,1 0-16</inkml:trace>
  <inkml:trace contextRef="#ctx0" brushRef="#br0" timeOffset="11056">6562 2196 0,'0'-26'0,"0"-1"16,0 1-16,0 0 16,-26-1-16,-1 27 0,1-26 15,-1 26-15,1 26 16,-27 1-16,26-1 16,1 27-16,-1 0 0,1 26 15,-1-26-15,27 26 16,0-26-16,0 0 0,0 27 15,0-27-15,27-27 0,-1 1 16,27 25-16,-26-52 16,26 27-16,0-27 0,-27 0 15,27-27-15,-27 27 16,27-26-16,-26-27 0,-27 27 16,26-1-16,-26-26 0,0 27 15,0-27-15,0 26 16,0-26-16,0 27 0,0 0 15,0-1-15,27 27 32,-27 27-32,26-1 0,-26 0 15,27 1-15,-27-1 16,26 27-16,1-26 0,-27-1 16,0 1-16,26-1 15,-26 1-15,26-1 0</inkml:trace>
  <inkml:trace contextRef="#ctx0" brushRef="#br0" timeOffset="11423">7303 2276 0,'0'-27'15,"-27"1"1,1 26-16,-1 0 15,1 0-15,0 0 16,-1 26-16,1 1 0,-1-27 16,27 26-16,0 1 15,0 26-15,0-27 0,0 27 16,0-27-16,27 27 16,-1-26-16,1-1 0,-1 27 15,27-53-15,-27 27 0,1-27 16,26 0-16,-27 0 15,1 0-15,-1-27 0,1 1 16,-1-27-16,0 26 0,-26-26 16,0 27-16,0-27 15,0 0-15,0 0 0,0 0 16,-26 27-16,0-27 16,-1 26-16,1 27 0,-1-26 15,1 26-15,-1 0 16,-26 0-16</inkml:trace>
  <inkml:trace contextRef="#ctx0" brushRef="#br0" timeOffset="11938">7885 2117 0,'26'0'0,"-26"-26"0,0-1 15,0 54 17,0-1-17,0 0-15,-26 1 16,26-1-16,-27 27 0,27-26 16,0 26-16,-26 0 0,26-27 15,0 27-15,0-27 16,0 1-16,0-1 0,-26 1 15,26-54 1,0 1 0,0-1-16,0 1 15,0-27-15,0 0 16,0 27-16,0-27 0,26-27 16,0 27-16,1 1 15,-1-1-15,1 0 0,-1 0 16,1 26-16,-1 1 0,1-1 15,-1 27-15,1 27 16,-1-1-16,-26 1 0,26 26 16,1 26-16,-1-26 15,-26 0-15,27 26 0,-1-26 16,1 0-16,-27 0 0,26 0 16,-26-27-16,27 27 15,-27-26-15,0-1 16</inkml:trace>
  <inkml:trace contextRef="#ctx0" brushRef="#br0" timeOffset="12138">7806 2249 0,'-27'0'0,"1"0"0,-1 0 16,54 0-1,26 0-15,-1 0 16,1 0-16,27 0 0,-1 0 16,0 0-16,1-26 15,-27 26-15,26 0 0,-52 0 16,-1 0-16,-52-27 16</inkml:trace>
  <inkml:trace contextRef="#ctx0" brushRef="#br0" timeOffset="13616">2752 3784 0,'26'0'0,"-26"-27"15,27 1-15,-27-1 16,0 1-16,-27 26 15,1 0-15,0 0 16,-1 26-16,1 1 16,-1-1-16,-26 27 0,27 0 15,-1 0-15,1 27 16,-1-1-16,1-26 0,26 26 16,0-26-16,0 0 0,0 0 15,0-27-15,26 27 16,-26-26-16,53-1 0,-26 1 15,-1-27-15,27 26 0,0-26 16,-26 0-16,25-26 16,-25 26-16,26-27 0,-53 1 15,26-1-15,1 1 16,-27-1-16,0-26 0,0 27 16,-27 0-16,1-1 15,26-26-15,-27 27 0,1 26 16,-1-27-16,27 1 0,-26 26 15,26-27 1,26 27-16,1 0 0,-1 0 16,27-26-16,-26 26 15,26 0-15,0 0 0,-27 0 16,27 26-16,-27-26 0,1 27 16,-27-1-16,26-26 15,-26 27-15,0-1 0,0 1 16,0-1-16,-26 1 0,-1-1 15,27 0-15,-26 1 16,26-1-16,-27 1 16</inkml:trace>
  <inkml:trace contextRef="#ctx0" brushRef="#br0" timeOffset="14024">3440 3996 0,'0'-27'16,"-27"1"-1,27-1-15,-26 27 0,26-26 16,0 52 15,0 1-31,0-1 0,-26 1 16,26 25-16,0 1 15,0-26-15,0 26 0,26 0 16,-26 0-16,26-27 0,-26 27 16,27-27-16,-27 1 15,26-27-15,1 26 0,26-26 16,-27 0-16,1 0 16,26-26-16,-27-1 0,0 1 15,1-1-15,-1 1 0,-26-27 16,0 27-16,0-27 15,0 0-15,-26 26 0,-1-26 16,1 1-16,0 25 16,-27 1-16,0-1 0,26 27 15,-26 0-15,27 0 16,-1 0-16,1 0 0,0 27 16,-1-27-16,27 26 0</inkml:trace>
  <inkml:trace contextRef="#ctx0" brushRef="#br0" timeOffset="14517">4048 3863 0,'-26'0'15,"0"0"1,26 27-1,0-1 1,0 1-16,0 26 16,0-1-16,0 1 0,-27-26 15,27 52-15,-26-52 16,26 26-16,0-1 0,-27-25 16,27-1-16,0 1 15,-26-1-15,26-52 31,26-1-31,-26 1 16,0-27-16,27 27 0,-27-27 16,26 0-16,1 0 15,-27-27-15,26 28 0,0-1 16,-26 0-16,27 0 0,-1 26 16,-26 1-16,27 26 15,-1 0-15,1 0 0,-1 26 16,-26 1-16,27 26 15,-1-27-15,1 27 0,-1 0 16,0 0-16,1 0 0,-1 0 16,1 0-16,-27 0 15,26-1-15,-26-25 0,0-1 16,0 1-16,-26-1 16</inkml:trace>
  <inkml:trace contextRef="#ctx0" brushRef="#br0" timeOffset="14698">4075 4181 0,'-27'0'0,"1"-27"0,0 27 15,-1-26-15,1 26 16,52 0 0,1 0-1,-1 0-15,27 0 16,-27 0-16,54 0 0,-27 0 15,0 0-15,-1-27 0</inkml:trace>
  <inkml:trace contextRef="#ctx0" brushRef="#br0" timeOffset="14930">4974 4101 0,'-26'0'0,"0"27"0,-1-27 16,1 0-16,52 0 16,1 0-16,-1-27 15,0 27-15,27 0 16,0 0-16,0 0 0,0 0 16,0 0-16,-26-26 15,25 26-15,-25 0 0,-1 0 16</inkml:trace>
  <inkml:trace contextRef="#ctx0" brushRef="#br0" timeOffset="15182">5848 3837 0,'0'26'32,"0"1"-17,26-1-15,-26 1 0,27-1 16,-1 27-16,-26 0 0,26 0 16,1 0-16,-27-27 15,26 27-15,-26 0 0,0-27 16,0 1-16,-26-1 15</inkml:trace>
  <inkml:trace contextRef="#ctx0" brushRef="#br0" timeOffset="15495">5742 4048 0,'-27'-26'16,"1"-27"-16,-1 0 0,27 27 15,0-27-15,0 26 0,27 1 16,-1-1-16,27 27 0,0 0 16,0 0-16,26 0 15,-26 27-15,27-1 0,-1 1 16,0 26-16,-26 0 16,0 0-16,0-1 0,-26 1 15,-1 0-15,-26 0 16,-26 0-16,-1-26 0,1 25 15,-27-25-15,-27-1 0,1 1 16,0-27-16,26 26 16,-27-26-16,28 0 0,-1-26 15,0-1-15,26 1 16</inkml:trace>
  <inkml:trace contextRef="#ctx0" brushRef="#br0" timeOffset="15831">6879 3837 0,'27'0'0,"-1"0"0,1-27 16,-27 1-1,0-1-15,-27 27 16,1-26-16,-1 26 15,1 0-15,0 26 16,-27 1-16,26-1 0,1 1 16,26-1-16,-27 27 0,1 0 15,26 0-15,0 0 16,0 0-16,0 0 0,26-27 16,1 27-16,-1 0 15,1-27-15,-1 1 0,27-1 16,0-26-16,0 0 0,0 0 15,-27 0-15,1 0 16,-1-26-16</inkml:trace>
  <inkml:trace contextRef="#ctx0" brushRef="#br0" timeOffset="15986">6774 4075 0,'-27'-27'15,"1"27"-15,-1 0 16,54 0-1,-1 0-15,1 0 16,-1 0-16,27 0 0,0-26 16,0 26-16,-27 0 15,27-26-15</inkml:trace>
  <inkml:trace contextRef="#ctx0" brushRef="#br0" timeOffset="16335">7356 3784 0,'0'-27'16,"26"-26"-16,-26 27 0,0 0 15,27 26-15,-27-27 0,26 27 16,1 0 0,-27 27-16,0-1 15,26 0-15,-26 27 0,0 0 16,0 0-16,0 0 15,0 0-15,0 26 0,0-26 16,-26 0-16,26-26 16,0 26-16,0-27 0,0 27 15,0-27-15,0 1 16,26-1-16,27 1 16,-27-27-16,27 26 0,27-26 15,-1 0-15,0 0 16,-26-26-16,27 26 0,-27-27 15,0 1-15,-27 26 0,-26-27 16,-26 27-16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2:39.559"/>
    </inkml:context>
    <inkml:brush xml:id="br0">
      <inkml:brushProperty name="width" value="0.05" units="cm"/>
      <inkml:brushProperty name="height" value="0.05" units="cm"/>
      <inkml:brushProperty name="color" value="#ED1C24"/>
      <inkml:brushProperty name="fitToCurve" value="1"/>
    </inkml:brush>
  </inkml:definitions>
  <inkml:trace contextRef="#ctx0" brushRef="#br0">0 23 0,'0'-26'16,"0"52"31,0 1-32,0-1 1,0 27-16,27-26 0,-27 26 15,0 0-15,0-1 16,26 1-16,-26 0 0,27 0 16,-27 0-16,0-26 15,26-1-15,-26 27 0,0-27 16,0 1-16,26-27 16,-26 26-16,27-52 46,-1-1-30,-26 1 0,0-1-1</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2:41.425"/>
    </inkml:context>
    <inkml:brush xml:id="br0">
      <inkml:brushProperty name="width" value="0.05" units="cm"/>
      <inkml:brushProperty name="height" value="0.05" units="cm"/>
      <inkml:brushProperty name="color" value="#ED1C24"/>
      <inkml:brushProperty name="fitToCurve" value="1"/>
    </inkml:brush>
  </inkml:definitions>
  <inkml:trace contextRef="#ctx0" brushRef="#br0">1217 156 0,'0'-27'16,"0"54"15,26-1-16,-26 1-15,0-1 16,0 27-16,27-26 0,-27 25 16,0-25-16,26-1 15,-26 27-15,0-26 0,0-1 16,0 1-16,0-1 16,-26-26 15,26-26-16,-27-1-15,1 27 0,26-26 16,-27-27-16,1 26 0,26-26 16,0 27-16,0-27 15,0 27-15,0-27 0,26 0 16,1 0-16,-1 26 16,27 1-16,-26-1 0,26 1 15,-27 26-15,27 0 0,-27 26 16,27-26-16,-26 27 15,-1-1-15,1 1 0,-27 26 16,0-27-16,0 1 16,0-1-16,-27 1 0,1-1 15,-1 1-15,1-1 0,-1 0 16,-25-26-16,25 0 16,1 27-16,-1-27 15,54 0 1,-1 0-16,1 0 15,-1 0-15,27 0 0,0 0 16,0 0-16,0 26 16,-27-26-16,27 27 0,-26-1 15,-1-26-15,0 27 16,-26-1-16,0 1 0,-26-1 16,0-26-16,-1 27 0,1-27 15,-27 26-15,0-26 16,0 0-16,0 0 0,0 0 15,0-26-15,27 26 16,-27 0-16,26-27 0,1 1 16,26-1-16</inkml:trace>
  <inkml:trace contextRef="#ctx0" brushRef="#br0" timeOffset="265">2011 103 0,'26'0'0,"1"-27"0,-1 27 16,-26-26-1,0 52 1,0 1-16,26-1 16,-26 1-16,0-1 15,27 1-15,-27 26 0,26 0 16,1-1-16,-27 1 15,26 0-15,-26 0 0,0-26 16,27 26-16,-27-27 0,0 0 16,0 1-16,-27-27 15,27 26-15,-26-26 0</inkml:trace>
  <inkml:trace contextRef="#ctx0" brushRef="#br0" timeOffset="628">0 367 0,'26'0'47,"1"0"-47,-1 0 15,1 0-15,-1 0 0,27 0 16,-27 0-16,27 0 15,0 0-15,-26 27 0,26-27 16,-27 0-16,27 0 16,-26 0-16,25 0 0</inkml:trace>
  <inkml:trace contextRef="#ctx0" brushRef="#br0" timeOffset="2688">106 3119 0,'0'27'16,"0"-1"-1,26-26 1,1 0-1,-1 0-15,27 0 0,0 26 16,26-26-16,-26 0 0,53 0 16,-27 0-16,1 0 15,-1-26-15,0 26 0,-26 0 16,0 0-16,-26 0 16,-1-26-16</inkml:trace>
  <inkml:trace contextRef="#ctx0" brushRef="#br0" timeOffset="3450">1376 3066 0,'26'0'0,"-26"27"16,27-27 0,-27 26-16,0 1 15,26-1-15,-26 27 16,0-27-16,26 1 16,-26 26-16,27-27 0,-27 27 15,0-26-15,26 26 16,-26-27-16,0 0 0,0 1 15,0-1-15,0 1 16,0-54 15,0 1-15,0-27-16,0 27 0,0-27 16,0 0-16,0-27 0,27 1 15,-27 0-15,26-1 16,1 1-16,-1 26 0,1 0 15,26 0-15,-27 0 16,27 27-16,-27-1 0,27 27 16,0 0-16,-26 27 0,26-1 15,-27 1-15,1-1 16,-27 27-16,26 0 0,-26-27 16,0 27-16,-26-26 15,-1 26-15,-26-27 0,27 1 16,-1-1-16,-26 0 0,27 1 15,-1-27-15,1 26 16,0-26-16,-1 0 0,27-26 31,27-1-15,-1 27-16,0 0 0,1 0 16,26 0-16,-27 0 15,27 0-15,0 27 0,0-1 16,0 1-16,0-1 15,0 1-15,-27-1 0,1 1 16,-27-1-16,0 1 0,0-1 16,-27 1-16,1-27 15,-27 26-15,0-26 0,0 0 16,0 0-16,0 0 16,0 0-16,27-26 0,-27 26 15,26-27-15,1 1 0,26-1 16,0 1-16</inkml:trace>
  <inkml:trace contextRef="#ctx0" brushRef="#br0" timeOffset="3941">2460 3066 0,'0'-26'0,"0"-1"16,0 1-16,0-1 15,0 1-15,0-1 16,27 27-16,-1-26 16,1 26-16,-1 0 15,1 0-15,-1 0 0,27 26 16,-26 1-16,-1-27 16,0 26-16,1 1 0,-1 26 15,-26-27-15,0 1 16,0-1-16,0 1 0,-26-1 15,-1 0-15,1-26 0,0 27 16,26-1-16,-27-26 16,1 0-16,52 0 47,1 0-47,-1 27 15,0-27-15,27 26 16,-26-26-16,-1 27 0,1-1 15,-1 1-15,1-1 16,-27 1-16,26-1 0,-26 1 16,-26-1-16,-1 0 15,1-26-15,-1 0 16,-26 0-16,0 0 0,1 0 16,-28 0-16,27-26 15,0 0-15,0-1 0,1 1 16</inkml:trace>
  <inkml:trace contextRef="#ctx0" brushRef="#br0" timeOffset="1090">476 1717 0,'0'-27'0,"27"27"31,-1 0-15,0 0-1,27 0-15,-26 0 0,26 0 16,0 0-16,-27 0 0,27 0 16,-27 0-16,1 0 15,-1 0-15,1 0 0,-27-26 31</inkml:trace>
  <inkml:trace contextRef="#ctx0" brushRef="#br0" timeOffset="1812">1455 1479 0,'0'26'15,"0"1"1,26-1-16,-26 1 16,27-1-16,-27 27 0,26-27 15,-26 27-15,27-26 16,-27 26-16,26-27 0,-26 27 15,27-26-15,-27-1 0,26 0 16,-52-52 15,-1 0-15,27-1-16,-26 1 16,26-27-16,-27 26 0,27-26 15,0 0-15,0 0 16,0 1-16,0-1 0,0 0 15,27 0-15,-1 0 16,1 26-16,26 1 0,-27-1 16,27 1-16,0 26 0,-27 0 15,27 26-15,-26 1 16,26-1-16,-27 27 0,-26-26 16,0 26-16,0-27 0,0 27 15,-26-26-15,-1-1 16,1 27-16,-27-53 0,26 26 15,-25 1-15,25-27 16,1 0-16,-1 26 0,1-26 16,26-26-1,26 26 1,1-27-16,26 27 0,-1 0 16,1 0-16,0 0 15,0 0-15,0 27 0,0-1 16,0 1-16,0-1 0,-27 1 15,1-1-15,-27 1 16,0-1-16,-27 1 0,27-1 16,-53 0-16,27-26 15,-27 0-15,0 0 0,0 0 16,0 0-16,0 0 0,0-26 16,27 0-16,0-1 15,26 1-15,0-27 0</inkml:trace>
  <inkml:trace contextRef="#ctx0" brushRef="#br0" timeOffset="2160">2302 1399 0,'26'-26'0,"1"26"16,-1 0-16,1 0 15,25 0-15,1 0 16,-26 0-16,26 26 0,0-26 15,0 27-15,-1-1 0,-25 1 16,-1-1-16,1 27 16,-27-26-16,0 25 0,-27-25 15,1 26-15,-27-27 0,27 27 16,-27-26-16,26-1 16,-26 1-16,27-1 15,-1-26-15,27 27 16,27-27-1,-1 0-15,27 0 16,0 0-16,0 0 16,53 26-16,-27-26 0,27 0 15,-27 0-15,27 0 0,-26 26 16,-27-26-16,-27 0 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2:50.460"/>
    </inkml:context>
    <inkml:brush xml:id="br0">
      <inkml:brushProperty name="width" value="0.05" units="cm"/>
      <inkml:brushProperty name="height" value="0.05" units="cm"/>
      <inkml:brushProperty name="color" value="#ED1C24"/>
      <inkml:brushProperty name="fitToCurve" value="1"/>
    </inkml:brush>
  </inkml:definitions>
  <inkml:trace contextRef="#ctx0" brushRef="#br0">0 26 0,'0'-26'32,"0"52"15,26 0-16,-26 1-31,0-1 15,0 1-15,0 26 0,27-27 16,-27 27-16,0-26 16,0 26-16,26-27 0,-26 0 15,0 1-15,0-1 16,27 1-16</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2:54.986"/>
    </inkml:context>
    <inkml:brush xml:id="br0">
      <inkml:brushProperty name="width" value="0.05" units="cm"/>
      <inkml:brushProperty name="height" value="0.05" units="cm"/>
      <inkml:brushProperty name="color" value="#ED1C24"/>
      <inkml:brushProperty name="fitToCurve" value="1"/>
    </inkml:brush>
  </inkml:definitions>
  <inkml:trace contextRef="#ctx0" brushRef="#br0">159 239 0,'0'-26'16,"0"-1"124,0 1-109,0-1-15,0 1 15,26 26-31,-26-27 16,0 1 0,0-1-1,27 27-15,-27-26 16,26 26-1,1 0 17,-1 0-32,1 0 15,-1 0-15,0 0 16,-26 26 0,27-26-16,-27 27 15,0-1 1,0 1-1,0-1-15,0 1 16,0-1-16,0 1 16,0-1-16,-27 1 15,27-1-15,-26 0 16,0 1-16,26-1 0,-27 1 16,1-27-16,-1 26 0,27 1 15,-26-27-15,-1 0 16,27 26-16,-26-26 0,26 27 15,-27-27-15,1 0 16,26 26-16,-27-26 16,1 0-16,26 27 15,-27-27-15,1 0 16,26 26 0,26-26 46,1 0-46,-1 0-16,1 0 15,-1 0-15,1 0 16,26 0-16,-27 0 0,27-26 16,-26 26-16,25 0 15,-25 0-15,-1 0 0,1 0 16,-1 0-16,1 0 15,-1 0-15,1 0 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2:59.094"/>
    </inkml:context>
    <inkml:brush xml:id="br0">
      <inkml:brushProperty name="width" value="0.05" units="cm"/>
      <inkml:brushProperty name="height" value="0.05" units="cm"/>
      <inkml:brushProperty name="color" value="#ED1C24"/>
      <inkml:brushProperty name="fitToCurve" value="1"/>
    </inkml:brush>
  </inkml:definitions>
  <inkml:trace contextRef="#ctx0" brushRef="#br0">0 106 0,'0'-27'16,"26"1"-1,0 0 1,-26-1 0,27 27-1,-27 27 32,0-1-31,0 0-1,0 1 1,0 26-16,0-27 0,0 1 16,0 26-16,0-27 0,0 27 15,0-27-15,0 27 16,0-26-16,0-1 0,0 1 16,0-1-16,26 1 0,-26-1 15,0 1 1,0-54 62,0 1-62</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49:54.385"/>
    </inkml:context>
    <inkml:brush xml:id="br0">
      <inkml:brushProperty name="width" value="0.05" units="cm"/>
      <inkml:brushProperty name="height" value="0.05" units="cm"/>
      <inkml:brushProperty name="color" value="#ED1C24"/>
      <inkml:brushProperty name="fitToCurve" value="1"/>
    </inkml:brush>
  </inkml:definitions>
  <inkml:trace contextRef="#ctx0" brushRef="#br0">450 133 0,'-26'0'16,"26"-27"-16,0 1 15,-27 26-15,27-27 16,0 1-16,0-1 31,0 54 16,0-1-47,0 27 0,-26-26 16,26 26-16,-27 0 15,27 0-15,-26 26 0,26-26 16,-27 26-16,27-26 16,-26 26-16,26 1 0,0-1 15,-27-26-15,27 26 0,0 1 16,0-1-16,0 1 16,-26-1-16,26 0 0,0 1 15,0-1-15,-26 0 16,26-26-16,0 0 0,-27 0 15,27 0-15,-26-26 0,26-1 16,-27 1-16,27-1 16,-26 0-16,-1-26 15,27 27-15,-26-27 0,-1 0 32,27 26-17,27-26 1,-1 0-16,1 0 15,-1 0-15,1-26 0,26 26 16,-1 0-16,1 0 16,27-27-16,-1 27 0,1-26 15,52 26-15,0-26 16,0-1-16,54 27 0,-1-26 16,26 26-16,1 0 15,26-27-15,-26 27 0,26-26 16,-26 26-16,-1 0 0,-25 0 15,-1 0-15,0-27 16,-26 27-16,0 0 0,-1-26 16,-25 26-16,-1 0 0,0-27 15,0 27-15,-26 0 16,0-26-16,-27 26 0,27 0 16,-53 0-16,0 0 15,0-27-15,-26 27 0,-1 0 16,0 0-16,-26-26 109,-26 26-109,26-27 16,-26 1-1,26 0-15,0-27 0,-27 26 16,27-26-16,0 0 0,0 0 16,0 1-16,0-28 15,0 1-15,0-1 0,-26 1 16,26 0-16,0-1 16,-27 1-16,27 0 0,0-1 15,0 1-15,-26-1 16,26 1-16,0 26 0,0 0 15,26 0-15,-26 27 0,0-1 16,27 1-16,-27-1 16,-27 27 77,1 0-93,-1 0 0,1 0 16,-27 0-16,-27 0 16,-25 0-16,-1 0 0,-26 0 15,-27 0-15,0 0 0,-53 0 16,27 27-16,-53-27 16,0 0-16,0 26 15,0-26-15,0 0 0,-27 0 16,53 27-16,-26-27 0,53 0 15,0 0-15,26 26 0,27-26 16,26 0-16,0 0 16,53 0-16,0 0 0,27 0 15,-1 0-15,1 0 16,-1 0 15,1 0 0,26 27-31,-27-27 16,1 0-16,0 0 16,-1 0-16,1 0 0,-1 0 15,1 26-15,-1-26 16,1 0-16,52 0 31,1 0-31,-1 0 16,1-26-1,-1 26-15</inkml:trace>
  <inkml:trace contextRef="#ctx0" brushRef="#br0" timeOffset="462">1032 741 0,'27'-26'0,"-27"-1"0,0 1 15,0-1-15,-27 27 16,1-26-16,-1 26 16,1 0-16,-27 0 0,26 26 15,1-26-15,-27 27 0,27-1 16,-1 1-16,1 26 15,-1-27-15,1 27 0,26-26 16,0 25-16,0-25 16,0 26-16,26 0 0,-26-27 15,27 1-15,-1-1 0,1 1 16,-1-1-16,27-26 16,-27 0-16,27 0 0</inkml:trace>
  <inkml:trace contextRef="#ctx0" brushRef="#br0" timeOffset="828">1244 926 0,'-27'-26'16,"1"26"-1,26 26 1,-26-26-16,26 27 15,0-1 1,-27 1-16,27-1 16,0 1-16,27-1 15,-27 1-15,26-27 16,0 26-16,1-26 16,-1 0-16,1-26 15,-1 26-15,-26-27 0,27 27 16,-1-26-16,-26-1 0,0 1 15,-26-1 1,-1 1-16,27-1 0,-26 27 16,-1-26-16,1 26 15,-1 0-15,1 0 16,26 26 0</inkml:trace>
  <inkml:trace contextRef="#ctx0" brushRef="#br0" timeOffset="1241">1508 900 0,'-26'-26'16,"0"26"0,26-27-16,26 27 31,0 27-16,1-1-15,-1 0 16,-26 1-16,0-1 16,27 1-16,-27-1 0,0 1 15,0-1 1,0-52 15,0-1-15,0 1-16,26-1 0,-26 1 15,27-1-15,-27 1 0,26 26 16,1-26-16,-27-1 16,26 27-16,1 0 0,-1 0 15,1 0-15,-1 27 16,-26-1-16,26 0 0,-26 1 16,27-1-16,-27 1 0,26-1 15,-26 1-15,27-1 16</inkml:trace>
  <inkml:trace contextRef="#ctx0" brushRef="#br0" timeOffset="1620">1958 847 0,'0'-26'0,"27"26"31,-1 0 0,-26 26-31,0 1 0,27-27 16,-27 26-16,0 0 15,26 1-15,-26-1 0,0 1 16,0-1-16,0 1 31,0-54-15,0 1-16,0-1 15,0 1-15,0-1 16,27 1-16,-27 0 0,26-1 16,-26 1-16,27 26 15,-1 0-15,0 0 0,1 0 16,-1 26-16,1 1 16,-27-1-16,26 0 15,-26 1-15,27-1 0,-27 1 16,0-1-16,0 1 15</inkml:trace>
  <inkml:trace contextRef="#ctx0" brushRef="#br0" timeOffset="1992">2567 926 0,'26'0'62,"1"0"-62,-1-26 16,1 26 0,-1-26-16,1-1 15,-27 1 1,-27 26-16,1-27 15,-27 1-15,26 26 16,1 0-16,-1 0 16,1 0-16,-1 26 0,1 1 15,0-27-15,26 26 16,-27 27-16,27-27 0,0 1 16,27-1-16,-1 1 0,0-1 15,1 1-15,-1-27 16,1 0-16,-1 0 0</inkml:trace>
  <inkml:trace contextRef="#ctx0" brushRef="#br0" timeOffset="2263">2990 794 0,'0'-26'15,"-26"26"1,26-27-16,-27 27 0,1 0 31,-1 27-31,1-27 16,26 26-16,-27 1 0,1-27 15,26 26-15,-27 1 16,27-1-16,0 0 0,0 1 16,27-27-16,-27 26 15,26-26-15,1 0 0,-1 0 16,1 0-16,26 0 0,-27 0 15,27-26-15,-26 26 16</inkml:trace>
  <inkml:trace contextRef="#ctx0" brushRef="#br0" timeOffset="2448">3149 688 0,'0'-26'0,"-27"-1"16,27 1-16,-26 0 15,26-1-15,26 54 31,1 25-15,-27-25-16,0-1 0,0 27 16,26 0-16,-26-26 15,0 26-15,0-27 0,27 27 16,-27-27-16,0 1 16</inkml:trace>
  <inkml:trace contextRef="#ctx0" brushRef="#br0" timeOffset="2777">3122 847 0,'0'-26'0,"-26"26"15,26-27-15,-26 27 16,52 0 0,0-26-16,1 26 15,26 0 1,-27 0-16,1-27 0,-1 27 15,27 0-15,-26-26 0,-1 26 16,-26-27 0,0 54 31,0-1-32,0 1 1,0-1-16,0 1 0,0-1 15,0 27-15,0-27 16,0 1-16</inkml:trace>
  <inkml:trace contextRef="#ctx0" brushRef="#br0" timeOffset="2926">3413 477 0,'-26'0'16,"0"0"0,26 26-1</inkml:trace>
  <inkml:trace contextRef="#ctx0" brushRef="#br0" timeOffset="3900">3652 688 0,'-27'0'0,"27"27"32,-26-27-32,26 26 15,0 1-15,-27-1 16,27 1-1,0-1-15,0 1 0,0-1 16,27 0-16,-1 1 16,1-27-1,-1 0-15,1 0 0,-1-27 16,0 1-16,1 26 16,-1-26-16,-26-1 0,0 1 15,0-1-15,0 1 0,-26-1 16,-1 1-16,1-1 15,0 1-15,-27 26 0,26-27 16,1 27-16,-1 0 16,1 0-16,-1 0 0,27 27 15,27-27 1,-1 26 0,27-26-16,-26 0 15,-1 0-15,1 0 16,25 0-16,-25-26 0,-1 26 15,1 0-15,-1-27 16,1 27 0,-27 27-16,0-1 15,26-26-15,-26 27 16,0-1-16,0 1 0,0-1 16,0 1-16,0-1 15,0 1 1,0-54-1,0 1 1,27 26-16,-27-27 16,26 1-16,1-1 0,-1 1 15,0-1 1,1 1-16,-1 26 16,-26 26-1,0 1 1,0-1-16,0 1 0,0-1 15,0 1-15,0-1 16,27 1-16,-1-27 16,1 0-16,-1 0 15,1-27 1,-1 27-16,1-26 0,-1-1 16,1 1-16,-1-1 15,-26-26-15,26 27 0,1-1 16,-27-25-16,0 25 0,26 1 15,-26-1 1,-26 27 0,-1 27-1,27-1-15,-26 1 0,26-1 16,-26 27-16,26-27 16,0 1-16,0-1 0,0 1 15,26-1-15,0 1 0,-26-1 16,27-26-16,-27 27 15,-27-1-15,-25-26 0,-28 26 16,-26 1-16,-52-1 0</inkml:trace>
  <inkml:trace contextRef="#ctx0" brushRef="#br0" timeOffset="6399">1244 1509 0,'0'-27'0,"0"54"32,26-27-32,-26 26 0,0 0 15,0 1 1,0 26-16,0-27 0,0 1 15,-26-1-15,26 1 16,0-1-16,0 1 0,0-1 16,0-52 15,0-1-15,26 1-1,-26-27-15,27 26 0,-27 1 16,0-27-16,26 26 0,1 1 15,-27 0-15,26-1 16,-26 1-16,27-1 0,-1 27 16,1 0-1,-27 27 1,26-1-16,-26 1 0,0-1 16,0 0-16,26 1 15,-26 26-15,0-27 0,27 1 16,-27-1-1,0 1-15</inkml:trace>
  <inkml:trace contextRef="#ctx0" brushRef="#br0" timeOffset="6549">1323 1694 0,'-26'0'0,"26"-27"15,-27 27-15,27-26 16,27 26-1,-1-27 1,27 27 0,-26-26-16,-1 26 0,27 0 15,-27-27-15</inkml:trace>
  <inkml:trace contextRef="#ctx0" brushRef="#br0" timeOffset="6994">1773 1482 0,'-26'0'16,"-1"0"15,27 27-31,0-1 16,0 0-16,0 1 15,0-1 1,0 1-16,-26-1 0,26 1 15,0-1-15,0 1 16,0-1-16,-27-26 16,27 27-16,0-54 15,0 1 1,0-1 0,0 1-16,27-1 15,-27-26-15,0 27 0,26-1 16,-26-25-16,27 25 0,-27 1 15,26-1-15,-26 1 16,27 26-16,-1 0 16,0 26-1,1 1-15,-27-1 0,26 1 16,1-1-16,-27 0 0,26 1 16,-26-1-16,0 1 15,27-1-15,-27 1 0,0-1 16,-27 1-1</inkml:trace>
  <inkml:trace contextRef="#ctx0" brushRef="#br0" timeOffset="7157">1720 1694 0,'-26'0'16,"-1"0"-16,27-27 16,27 1-1,-1 26 1,1 0-16,-1 0 15,1-27-15,25 27 0,-25 0 16,26-26-16,-27 26 0,1 0 16</inkml:trace>
  <inkml:trace contextRef="#ctx0" brushRef="#br0" timeOffset="7576">2435 1403 0,'-27'0'16,"1"26"15,-1 1-31,27-1 15,0 1-15,0-1 0,-26 0 16,26 1-16,0-1 16,0 1-16,26-1 0,-26 1 15,27-27-15,-1 26 0,1 1 16,-1-27 0,0 0-16,-26-27 0,27 1 15,-1 26-15,-26-27 16,27 1-16,-27-1 0,0 1 15,0-1-15,0-25 16,0 25-16,0 1 0,-27 26 16,1-27-16,-1 1 15,1 26-15,0 0 16,26 26-16,-27-26 16</inkml:trace>
  <inkml:trace contextRef="#ctx0" brushRef="#br0" timeOffset="7979">2831 1376 0,'-26'0'16,"-1"0"-1,1 0 1,0 27-16,-1-1 15,27 1 1,0-1-16,0 1 0,0-1 16,0 0-1,0 1-15,0-1 0,27 1 16,-27-1-16,26-26 0,0 0 16,1 0-1,-1 0-15,1 0 0,-1-26 16,1 26-16,-27-27 15,0 1-15,26-1 0,-26 1 16,0 0-16,-26-1 0,26 1 16,-27-1-16,1 1 15,-1 26-15,27-27 0,-26 27 16,-1 0-16,1 0 16,0 0-16,26 27 31</inkml:trace>
  <inkml:trace contextRef="#ctx0" brushRef="#br0" timeOffset="8222">2990 1350 0,'0'26'62,"0"1"-46,0-1-16,0 1 15,27-1-15,-27 1 16,0-1-16,0 0 0,0 1 16,0-1-16,0 1 0,0-1 15</inkml:trace>
  <inkml:trace contextRef="#ctx0" brushRef="#br0" timeOffset="8553">3281 1350 0,'-26'-27'0,"-1"1"16,27-1 15,27 27-15,-1 0-1,1-26-15,-1 26 0,1 0 16,-1 0-16,0 0 0,1 0 16,-1 26-16,1-26 15,-27 27-15,26-1 0,-26 1 16,0-1-16,0 1 0,0-1 15,0 27-15,-26-26 16,26-1-16,0 0 0,0 1 16,-27-1-16,27 1 15</inkml:trace>
  <inkml:trace contextRef="#ctx0" brushRef="#br0" timeOffset="8710">3334 1561 0,'0'-26'16,"0"0"-16,0-1 16,27 27-1,-1-26-15,0 26 0,27-27 16,0 27-16,0 0 16,-26-26-16,26 26 0</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3:04.177"/>
    </inkml:context>
    <inkml:brush xml:id="br0">
      <inkml:brushProperty name="width" value="0.05" units="cm"/>
      <inkml:brushProperty name="height" value="0.05" units="cm"/>
      <inkml:brushProperty name="color" value="#ED1C24"/>
      <inkml:brushProperty name="fitToCurve" value="1"/>
    </inkml:brush>
  </inkml:definitions>
  <inkml:trace contextRef="#ctx0" brushRef="#br0">0 137 0,'0'-27'16,"0"1"-1,26 26 1,-26-27-16,0 1 16,27 26-1,-1-27 1,0 27-16,1 0 16,-1 0-16,1 0 15,-1 0-15,27 0 0,-26 27 16,26-27-16,-27 26 15,27 1-15,-27-1 0,1 1 16,-1-1-16,1 27 0,-27-27 16,26 27-16,-26-26 15,27 26-15,-27 0 0,0-27 16,0 27-16,0-27 16,0 1-16,0-1 0,-27 1 15,27-1-15,0 1 0,-26-1 16,26 1-16,0-1 15,-27 1-15,27 25 0,-26-25 16,26 26-16,0-27 16,-27 27-16,27 0 0,-26 0 15,26-26-15,0 25 0,-26-25 16,26 26-16,0-27 16,0 1-16,0-1 0,0 27 15,26-26-15,-26-1 0,0 1 16,26-1-16,-26 0 15,27 1-15,-27-1 0,26 1 16,1-1-16,-1-26 16,1 27-16,-1-1 0,1-26 15,26 27-15,-27-27 16,0 26-16,1-26 0,-1 27 16,1-27-1,-27 26 32,-27-26-47,1 26 16,-1 1-16,1-1 15,26 1-15,-26-27 16,-1 26-16,1 1 0,26-1 16,-27 1-16,1-1 15,26 1-15,-27-1 0,1 0 16,26 1-16,0-1 0,-27 1 15,27-1-15,0 1 16,0-1-16,0 1 0,0-1 16,27 1-16,-27-1 15,26 1-15,-26-1 0,27 0 16,-27 1-16,26-1 0,-26 27 16,27-26-16,-27-1 15,26 1-15,-26-1 0,0 27 16,27-27-16,-27 1 0,0-1 15,0 27-15,0-26 16,26-1-16,-26 27 0,0-26 16,0-1-16,0 27 15,0 0-15,0-27 0,0 27 16,0-26-16,0 26 0,-26 0 16,26-27-16,-27 27 15,27-27-15,0 27 0,-26-26 16,26-1-16,-27 1 15,27-1-15,0 1 0,-26-27 16,26 26-16,-27-26 16,1 0-16,-1 0 15,1 0-15,-1 0 16,1 0-16,0 0 16,-1 0-16,1 0 0,-1 0 15,1 0-15,-1 0 31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3:19.621"/>
    </inkml:context>
    <inkml:brush xml:id="br0">
      <inkml:brushProperty name="width" value="0.05" units="cm"/>
      <inkml:brushProperty name="height" value="0.05" units="cm"/>
      <inkml:brushProperty name="color" value="#ED1C24"/>
      <inkml:brushProperty name="fitToCurve" value="1"/>
    </inkml:brush>
  </inkml:definitions>
  <inkml:trace contextRef="#ctx0" brushRef="#br0">0 178 0,'0'-26'0,"0"-1"16,26 1-16,-26-1 15,0 1-15,26-1 16,-26 1 0,0 52 31,0 1-32,27-27-15,-27 26 16,26-26-1,-26 27-15,27-1 0,-27 1 16,26-27-16,-26 26 0,27-26 16,-27 27-16,26-1 15,-52-26 610,26-26-609,0 52 578,0 0-579,0 1 1,0-1 0,0 1-1,0-1-15,0 1 31,0-1-15,0-52 78,0-1-79,0 1-15,-27-1 16,27 1-16,0-1 16,0 1-16,0 0 0,-26-1 15,26 1-15,0-1 0,0 1 16,0-1 0,0 1-16,0-1 31,0 54 31,0-1-46,26 1 0,-26-1-16,27 1 15,-27-1 1,0 1-16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3:24.110"/>
    </inkml:context>
    <inkml:brush xml:id="br0">
      <inkml:brushProperty name="width" value="0.05" units="cm"/>
      <inkml:brushProperty name="height" value="0.05" units="cm"/>
      <inkml:brushProperty name="color" value="#ED1C24"/>
      <inkml:brushProperty name="fitToCurve" value="1"/>
    </inkml:brush>
  </inkml:definitions>
  <inkml:trace contextRef="#ctx0" brushRef="#br0">27 80 0,'0'-27'31,"26"1"0,1 26 251,-27-27-267,0 54 595,0-1-595,0 1-15,0-1 0,0 1 16,0 26-16,0-27 16,0 27-16,0 0 0,0-27 15,0 27-15,-27-26 16,27-1-16,0 1 0,0-1 15,0 1-15,0-1 16,0 0 0,0-52 31,-26 26-32,-1-26-15</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3:25.350"/>
    </inkml:context>
    <inkml:brush xml:id="br0">
      <inkml:brushProperty name="width" value="0.05" units="cm"/>
      <inkml:brushProperty name="height" value="0.05" units="cm"/>
      <inkml:brushProperty name="color" value="#ED1C24"/>
      <inkml:brushProperty name="fitToCurve" value="1"/>
    </inkml:brush>
  </inkml:definitions>
  <inkml:trace contextRef="#ctx0" brushRef="#br0">53 53 0,'-27'0'15,"27"-26"1,-26 26-16,26-27 15,26 27 48,-26 27-47,27-1-1,-27 1 1,26-27-16,-26 26 0,0 1 15,27-1-15,-27 1 16,26-1-16,-26 1 16,0-1-16,0 1 15,27-27-15,-27 26 16,0 0 0,0-52 46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0:25.153"/>
    </inkml:context>
    <inkml:brush xml:id="br0">
      <inkml:brushProperty name="width" value="0.05" units="cm"/>
      <inkml:brushProperty name="height" value="0.05" units="cm"/>
      <inkml:brushProperty name="color" value="#ED1C24"/>
      <inkml:brushProperty name="fitToCurve" value="1"/>
    </inkml:brush>
  </inkml:definitions>
  <inkml:trace contextRef="#ctx0" brushRef="#br0">265 318 0,'26'0'16,"1"0"-1,-1 0 17,-26-26-17,-26 26 32,-1-27-47,1 27 16,-1 0-16,1 0 15,0 0-15,-1 27 16,1-1-16,-1-26 16,1 26-16,-1 1 15,1-1-15,26 1 16,0-1-16,-27 1 0,27-1 15,0 1 1,27-27-16,-1 26 16,1-26-1,-1 0-15,1-26 0,-1 26 16,-26-27-16,27 1 0,-1-1 16,0 1-16,1-1 15,-1 1-15,-26-27 0,27 27 16,-27-27-16,26 26 15,-26-26-15,0 27 0,27-1 16,-27 1-16,0-1 0,0 54 31,-27-1-15,27 1-16,0-1 16,-26 1-16,26-1 0,0 27 15,0-26-15,0-1 0,0 0 16,0 1-16,0-1 15,0 1-15,0-1 16</inkml:trace>
  <inkml:trace contextRef="#ctx0" brushRef="#br0" timeOffset="732">635 344 0,'27'0'0,"-1"-26"16,-26-1 0,0 1-1,-26 26-15,-1 0 16,1-26-16,-1 26 16,1 0-16,-1 0 15,27 26-15,-26-26 16,0 0-16,26 26 15,0 1 1,0-1-16,0 1 16,0-1-16,0 1 15,0-1-15,26-26 16,-26 27-16,26-27 0,1 0 16,-1 0-1,1 0-15,-1 0 16,1 0-16,-27-27 0,26 1 15,1-1 1,-27 1-16,0-1 16,0 1-16,0 52 62,0 1-46,0-1-16,0 1 15,26-1 1,1-26 0,-1 0-1,1-26 1,-27-1-16,26 27 0,0-26 16,1-1-16,-27-26 15,26 27-15,-26-27 0,0 27 16,0-1-16,0-26 15,0 27-15,0-1 0,0 1 16,-26 26-16,-1 0 16,27 26-1,0 1-15,-26-1 0,26 1 16,0-1-16,0 27 16,0-26-16,0-1 0,0 0 15,0 1-15,0-1 0,0 1 16,26-27-16,-26 26 15</inkml:trace>
  <inkml:trace contextRef="#ctx0" brushRef="#br0" timeOffset="1154">873 292 0,'0'-27'15,"-26"27"1,26-26-1,26 26 17,1 0-32,-1-27 0,1 27 15,26 0-15,-27 0 16,27 0-16,0-26 0,0 26 16,-27 0-16,27 0 0,-26 0 15,-1-27-15,1 27 16,-27-26-1,-27-1 1,1 27-16,-1 0 0,1-26 16,-27 26-16,26 0 15,1 26 1,0-26-16,26 27 0,-27-1 16,27 1-1,0-1-15,0 1 0,27-1 16,-27 1-16,26-1 0,0-26 15,1 26-15,-1-26 16,1 0-16,-1 0 0,27 0 16,-26-26-16,26 0 0,-27-1 15</inkml:trace>
  <inkml:trace contextRef="#ctx0" brushRef="#br0" timeOffset="1400">1614 80 0,'0'-27'16,"0"1"-16,-26 26 31,26-27-31,-27 27 0,1 0 16,26 27-1,-27-27-15,27 26 16,0 1 0,0-1-16,0 1 15,0-1-15,27 1 0,-1-27 16,1 26-16,-1 1 15,1-1-15,-1-26 0,-26 27 16,0-1-16,-53-26 16,0 26-16,-26-26 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0:30.114"/>
    </inkml:context>
    <inkml:brush xml:id="br0">
      <inkml:brushProperty name="width" value="0.05" units="cm"/>
      <inkml:brushProperty name="height" value="0.05" units="cm"/>
      <inkml:brushProperty name="color" value="#ED1C24"/>
      <inkml:brushProperty name="fitToCurve" value="1"/>
    </inkml:brush>
  </inkml:definitions>
  <inkml:trace contextRef="#ctx0" brushRef="#br0">266 317 0,'-26'0'0,"26"-26"16,0 0-16,0-1 16,0 54 15,0-1-16,26 0-15,-26 27 16,0 0-16,0 0 0,0 27 16,0-27-16,0 52 0,0-25 15,0-1-15,-26 27 16,26-27-16,0 27 0,-26-26 16,26 25-16,0-25 0,-27-1 15,27 0-15,-26-26 16,26 27-16,-27-1 0,27-26 15,-26 26-15,-1-26 16,27 27-16,-26-27 0,-1 26 16,27-26-16,-26 0 15,26 0-15,0-27 0,0 27 16,0-26-16,0-1 0,0 1 16,0-1-16,0 0 15,26-26 1,1 0-1,-27-26 1,26 26-16,1 0 0,-1-26 16,1 26-16,26 0 15,-1 0-15,1-27 0,0 27 16,27 0-16,-1 0 16,27 0-16,0 0 0,0-26 15,26 26-15,27 0 0,26 0 16,0 0-16,0-27 15,53 27-15,-26 0 0,26 0 16,0-26-16,0 26 0,1 0 16,-1 0-16,-27-27 15,27 27-15,-26 0 0,-27 0 16,1-26-16,-1 26 16,-27 0-16,-25 0 0,-1-27 15,0 27-15,1 0 0,-54-26 16,27 26-16,-27 0 15,1 0-15,-1 0 0,-26 0 16,0 0-16,0 0 0,-27 0 16,1-27-16,-1 27 15,1 0-15,-1 0 16,-26-26 0,0-1 15,0 1-16,0 0-15,0-1 16,0 1 0,-26-1-16,26 1 0,-27-1 15,27 1-15,-26-27 16,-1 26-16,27-25 0,-26-1 16,26 0-16,0-27 0,-27 1 15,27 0-15,0-1 16,0 1-16,0-27 0,0 0 15,0 27-15,0-27 0,0 0 16,0 0-16,0 27 16,0 0-16,0-1 0,0 1 15,27-1-15,-27 27 16,26 1-16,-26 25 0,0-26 16,27 27-16,-27-1 0,0 1 15,26-1 1,-26 1-1,0-1 1,0 1 47,-26 26-63,-27 0 15,26 0-15,-26 0 16,-26 0-16,0 0 0,-27 0 15,-27 0-15,1 0 16,-27 0-16,-26 0 0,0 0 16,-27 0-16,-26 0 15,27 0-15,-28 0 0,28 26 16,-1-26-16,27 0 16,0 0-16,26 0 0,0 0 15,0 0-15,27 0 0,0 0 16,26 27-16,-26-27 15,26 0-15,0 0 0,0 0 16,0 0-16,1 26 0,25-26 16,1 0-16,-1 0 15,1 27-15,26-27 0,0 0 16,0 0-16,0 26 16,27-26-16,-27 0 0,27 0 15,-1 0-15,1 27 0,-1-27 16,1 0-16,-1 0 15,27 26-15,-26-26 0,-1 0 16,1 0 47,26 27-48,-27-27 1,1 0-16,0 26 15,-1-26 1,1 27-16,-1-27 0,1 0 16,-1 0-16,1 0 15,-1 0 1</inkml:trace>
  <inkml:trace contextRef="#ctx0" brushRef="#br0" timeOffset="558">1219 952 0,'26'0'0,"1"-26"0,-27 0 15,26-1-15,-26 1 0,0-1 16,-26 1-16,-1-1 15,27 1-15,-52 26 0,25-27 16,1 27-16,-27 0 0,0 0 16,26 27-16,-26-1 15,0 1-15,1 26 0,25 0 16,1-1-16,-1 28 16,1-1-16,26 1 0,0-1 15,0-26-15,0 26 0,26-26 16,1 0-16,-1 0 15,1-27-15,-1 1 0,27-27 16,-27 26-16,27-26 16,0-26-16,0-1 0</inkml:trace>
  <inkml:trace contextRef="#ctx0" brushRef="#br0" timeOffset="942">1484 1058 0,'-27'-26'16,"1"26"0,-1 0-16,1 0 0,-1 26 15,1 1 1,26-1-16,0 1 0,0-1 16,0 27-16,0-26 0,0 25 15,26-25-15,1 26 16,-1-27-16,1 1 0,26-1 15,0 1-15,-1-1 0,-25-26 16,26 0-16,0 0 16,0 0-16,0-26 0,-27 26 15,0-27-15,1 1 16,-27-27-16,26 26 0,-26 1 16,0-27-16,-26 27 0,26-27 15,-27 26-15,1-26 16,26 27-16,-26 26 0,-1-27 15,1 27 1,-1 0 0</inkml:trace>
  <inkml:trace contextRef="#ctx0" brushRef="#br0" timeOffset="1326">2277 979 0,'27'0'15,"-1"-27"-15,-26 1 32,-26 26-32,-1 0 15,1 0-15,-1 26 0,1-26 16,-27 27-16,27-27 15,-1 26-15,1 1 0,26-1 16,0 1-16,0-1 16,26-26-16,27 27 15,-26-1-15,25 1 0,1-27 16,27 26-16,-27 1 16,0-27-16,-27 26 0,27 0 15,-27-26-15,1 27 0,-27-1 16,-27 1-1,1-1-15,-27-26 0,0 27 16,0-27-16,0 0 16,-26 0-16,26 0 0,27 0 15,-27 0-15,26-27 16</inkml:trace>
  <inkml:trace contextRef="#ctx0" brushRef="#br0" timeOffset="1566">2542 741 0,'26'0'0,"-26"-27"0,27 54 47,-27 26-32,26-27-15,-26 27 16,27 0-16,-27 0 0,26 0 15,-26 0-15,0 0 16,27 0-16,-27-27 0,0 27 16,0-27-16,0 1 0</inkml:trace>
  <inkml:trace contextRef="#ctx0" brushRef="#br0" timeOffset="2065">2542 1191 0,'-27'-27'15,"27"1"-15,0-1 16,0 1-16,27-1 16,-1 27-1,1-26-15,-1 26 0,27 0 16,0-27-16,0 27 0,26-26 16,-26 26-16,0-27 15,0 27-15,0 0 0,-26 0 16,-1-26-16,0 26 0,-52 0 31,0 0-31,26 26 16,-27-26-16,1 0 15,-1 27-15,1-1 0,-1 1 16,1-1-16,26 1 16,0 26-16,0-27 15,0 1-15,0 26 0,0-27 16,26 0-16,1 1 15,-1-27-15,1 26 0,26-26 16,-27 0-16,0-26 0,27 26 16,-26-27-16,-1 1 15,-26 0-15,27-1 0,-27 1 16,0-1-16,-27-26 16,27 27-16,-26-27 0,-1 26 15,1 1-15,-27-1 0,27 27 16,-1-26-16,1 26 15,-1 0-15,27 26 32,0 1-17</inkml:trace>
  <inkml:trace contextRef="#ctx0" brushRef="#br0" timeOffset="2731">3389 952 0,'0'-26'0,"-27"0"16,27-1-16,0 1 15,0-1 1,27 27-16,-27 27 15,26-27-15,-26 26 16,26 27-16,-26-27 0,0 27 16,27-26-16,-27 26 0,0-27 15,26 27-15,-26-26 16,0-1-16,0 1 0,0-1 16,0-52 15,0-1-16,27-26-15,-1 27 16,1-27-16,-1 0 0,1 26 16,-1-26-16,1 27 0,-1 0 15,1-1-15,-1 27 16,0 0-16,1 27 0,-1-1 16,-26 0-1,27 27-15,-27-26 0,26 26 16,-26-27-16,0 1 15,0-1-15,0 1 0,0-1 16,0-52 15,0-1-31,0 1 16,0-1-16,0 1 0,27-27 16,-1 0-16,1 26 15,-1-25-15,1 25 0,-1 1 16,0-1-16,27 27 15,-26 0-15,-27 27 0,26-1 16,1 1-16,-27-1 0,26 27 16,-26 0-16,0-27 15,0 27-15,0 0 0,-26-26 16,26-1-16,0 1 0,-27-1 16,27 0-16</inkml:trace>
  <inkml:trace contextRef="#ctx0" brushRef="#br0" timeOffset="3102">4447 1085 0,'26'0'0,"-52"0"47,52-27-31,1 27-1,-1-26-15,1 26 16,26-27-16,-27 27 16,1-26-16,-1 26 0,0-27 15,-26 1 1,-26 26-16,0-26 16,-1 26-16,1-27 0,-1 27 15,1 0-15,-27 0 16,26 0-16,1 0 0,-1 27 15,27-1-15,-26 0 0,26 1 16,0-1-16,0 1 16,0 26-16,0-27 0,0 1 15,26-1-15,1 1 16,-1-1-16,1 1 0,-1-27 16,1 0-16</inkml:trace>
  <inkml:trace contextRef="#ctx0" brushRef="#br0" timeOffset="3433">4711 926 0,'-26'-26'0,"26"-1"0,-26 1 15,-1-1-15,27 1 16,27 52 15,-1 1-31,0-1 16,1 27-16,-1-27 0,1 27 15,-1-26-15,1 26 16,-1-27-16,-26 1 0,27-1 16,-27 1-16,0-1 15,-27-26-15,1 0 16,26-26-16,-27 26 16,1-27-16,26-26 0,-27 27 15,27-27-15,0 0 0,27 0 16,-1 0-16,1 0 15,-1 27-15,1-1 0,-1 1 16,1 26-16,-1 0 16,1 0-16</inkml:trace>
  <inkml:trace contextRef="#ctx0" brushRef="#br0" timeOffset="3775">5267 794 0,'0'-27'16,"0"1"-1,0-1-15,-26 1 16,-1 26 0,1 0-16,-1 0 0,1 0 15,-1 26 1,27 1-16,-26-1 15,26 1-15,0-1 0,26 1 16,1-1-16,-1 27 16,1-27-16,26 1 0,0-1 15,-27 1-15,27-1 16,0 1-16,-27-1 0,-26 1 16,-26-1-16,-27-26 15,0 27-15,-26-27 16,-27 26-16,0-26 0,-26 0 15,-1 0-15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0:37.056"/>
    </inkml:context>
    <inkml:brush xml:id="br0">
      <inkml:brushProperty name="width" value="0.05" units="cm"/>
      <inkml:brushProperty name="height" value="0.05" units="cm"/>
      <inkml:brushProperty name="color" value="#ED1C24"/>
      <inkml:brushProperty name="fitToCurve" value="1"/>
    </inkml:brush>
  </inkml:definitions>
  <inkml:trace contextRef="#ctx0" brushRef="#br0">54 318 0,'0'-26'16,"-27"-1"-16,27 1 15,0-1-15,-26 27 16,26 27 0,0-1-16,0 1 0,26-1 15,-26 27-15,27 0 16,-27 26-16,0 1 0,26 26 16,-26-1-16,0 1 0,27 0 15,-27 26-15,0-26 16,0 26-16,0-26 0,0 27 15,0-28-15,-27 1 16,27 0-16,-26 0 0,26-27 16,0 27-16,0-27 0,-27 1 15,27-1-15,0 1 16,0-1-16,27 0 0,-27 1 16,26-1-16,-26-26 15,27 26-15,-27-26 0,26 0 16,-26 0-16,0-26 0,0 26 15,0-27-15,27 0 16,-27 1-16,26-27 31,1 0-31,-1 0 16,1 0-16,-1-27 0,27 27 16,0 0-16,26-26 15,27 0-15,0 26 0,53-27 16,-1 1-16,28 26 15,25-27-15,27 1 0,27-1 16,0 27-16,26-26 0,0-1 16,26 27-16,1 0 15,-1 0-15,1 0 0,-27 0 16,-27 0-16,1 0 16,-27 0-16,-26 27 0,-1-27 15,-52 0-15,0 0 0,-27 0 16,-26 0-16,26 0 15,-52 0-15,-1 0 0,0 0 16,1 0-16,-1 0 16,-26 0-16,0 0 0,0 0 15,-27 0-15,1 0 0,-1-27 16,-26 1 0,-26 26-1,-1-27-15,27 1 16,-26 26-16,-1-26 0,27-1 15,-26 1-15,0-1 0,26-26 16,-27 27-16,27-27 16,-26 0-16,26 0 0,-27 0 15,27-26-15,-26 26 0,-1-27 16,1 1-16,-1 0 16,1-27-16,-1 26 0,1-25 15,-1-1-15,1-27 16,26 28-16,-26-28 0,26 1 15,0 0-15,0-1 0,0 28 16,0-28-16,0 28 16,0 25-16,0-26 0,26 53 15,-26-26-15,0 26 16,0 0-16,0 27 0,26-27 16,-26 26-16,0 1 0,0-1 15,27 1 1,-27 0-16,0-1 62,-27 27-46,1 0-16,0 0 16,-27 0-16,0 0 15,-27 0-15,-25 0 0,-1-26 16,-27 26-16,-25 0 0,-28 0 15,1 26-15,-26-26 16,-1 0-16,-26 27 0,0-27 16,0 26-16,-1-26 15,-25 26-15,26-26 0,0 27 16,-1-27-16,28 26 0,-1-26 16,27 27-16,0-27 15,-1 0-15,28 26 0,-1-26 16,27 0-16,-1 0 15,1 0-15,26 27 0,27-27 16,-27 0-16,27 0 0,-1 0 16,27 0-16,-26 0 15,26 0-15,0 0 0,27 0 16,-27 0-16,26 0 0,1-27 16,-1 27-16,1 0 62,0 27-46,-1-27-1,1 26 1,-1-26 0,1 0-1,-1 27 1,1-27-1,-1 0 1,27 26 0,-26-26-16</inkml:trace>
  <inkml:trace contextRef="#ctx0" brushRef="#br0" timeOffset="647">954 1588 0,'0'-26'15,"0"52"32,0 27-47,0-27 16,0 1-16,0 26 15,-27 0-15,27-27 0,0 27 16,0 0-16,0-26 0,-26-1 16,26 0-16,0 1 15,0-1-15,0 1 16,0-54-1,0 1-15,0-1 16,0-25-16,0-1 0,26 0 16,-26-27-16,0-26 15,27 27-15,-27-27 0,26 0 16,0 27-16,1 0 16,-1-1-16,1 27 0,-27 27 15,26-1-15,27 27 0,-26 0 16,-1 27-16,1-1 15,-1 27-15,27 27 0,-27-27 16,1 26-16,26 0 16,-27 1-16,1-1 0,26-26 15,-27 0-15,-26 0 0,27 0 16,-27-27-16</inkml:trace>
  <inkml:trace contextRef="#ctx0" brushRef="#br0" timeOffset="821">1033 1694 0,'-27'-27'0,"1"27"16,0 0-16,26-26 15,26 26 1,0 0-16,1 0 0,-1-26 16,27 26-16,0 0 0,27-27 15,-27 27-15,26 0 16,-26-26-16,0 26 0</inkml:trace>
  <inkml:trace contextRef="#ctx0" brushRef="#br0" timeOffset="1337">1827 1562 0,'26'0'0,"1"0"15,-1-27-15,1 27 16,-1-26-16,0-1 0,-26 1 16,27-1-16,-27 1 0,0-1 15,0 1-15,0 0 16,-27 26-16,1 0 15,-27 0-15,27 26 16,-1 0-16,1 27 0,-27-26 16,53-1-16,-27 27 0,27-26 15,0 26-15,0-27 16,27 0-16,-1 1 0,1-27 16,26 26-16,-27-26 15,27 0-15,0 0 0,-27-26 16,27 26-16,-26-27 0,-1 1 15,-26 0 1,27-1-16,-27 1 16,-27 52-1,27 1-15,0-1 16,-26 27-16,26 0 0,0 26 16,0 1-16,0-1 15,0 0-15,0 1 0,0 26 16,0-54-16,0 28 15,0-27-15,-27 0 0,1-27 16,-1 1-16,1-27 0,-27 0 16,0 0-16,0-27 15,27-26-15,-27 0 0,26 0 16,1 0-16,26-26 16,0 26-16,26-26 0,1 26 15,-1 0-15,27 27 0,0-27 16,0 26-16,0 1 15,0-1-15,0 1 0</inkml:trace>
  <inkml:trace contextRef="#ctx0" brushRef="#br0" timeOffset="1703">2462 1667 0,'-27'0'16,"1"0"-16,52-26 47,1 26-47,-1 0 15,27 0-15,-27-26 16,27 26-16,-26-27 0,-1 27 16,1-26-16,-1 26 0,-26-27 15,0 1-15,0-1 16,0 1-16,-26-1 15,-1 27-15,-26-26 16,27 26-16,-1 0 0,-25 0 16,25 0-16,1 26 0,-1 1 15,27 26-15,-26 0 16,26 0-16,0-1 0,0 1 16,26 0-16,1 0 15,-1-26-15,1-1 0,25 1 16,-25-1-16,26-26 0,-27 0 15</inkml:trace>
  <inkml:trace contextRef="#ctx0" brushRef="#br0" timeOffset="2050">2859 1509 0,'0'-27'0,"0"1"16,0-1-16,0 1 15,26 52 1,0 1-1,-26-1-15,27 1 16,-27 26-16,26-27 0,-26 1 16,27 25-16,-27-25 15,0-1-15,0 1 0,-27-1 16,27 1-16,-26-27 0,-1 0 16,27-27-1,0 1-15,0-1 0,27-26 16,-1 27-16,1-27 15,-1 0-15,27 27 0,0-1 16,0 1-16,0-1 0,0 27 16,-27 0-16,27 27 15,-26-1-15,-1 27 0,-26 0 16,27-26-16,-27 25 16,0-25-16,-27 26 0,27-27 15,-26 1-15</inkml:trace>
  <inkml:trace contextRef="#ctx0" brushRef="#br0" timeOffset="2333">3996 1403 0,'0'-27'0,"0"1"16,-26 0-16,-1-1 15,1 27-15,-1-26 0,-26 26 16,27 0-16,-27 26 16,27-26-16,-27 27 0,26-1 15,1 27-15,-1-27 16,27 27-16,0 0 0,0-26 16,27 26-16,-1-27 0,1 27 15,26-27-15,-27 1 16,27-27-16,0 26 0,0-26 15,0 0-15</inkml:trace>
  <inkml:trace contextRef="#ctx0" brushRef="#br0" timeOffset="2890">4261 1403 0,'0'-27'0,"0"1"15,0 0 1,-27 26-16,27 26 15,0 0 1,0 1-16,0-1 16,27 1-16,-1-27 15,1 26-15,26-26 16,-27 0-16,27 0 0,0 0 16,0-26-16,0 26 15,0-27-15,-27 1 0,1-1 16,-1 1-16,1 0 0,-27-27 15,0 26-15,-27 1 16,27-1-16,-26 27 0,-1 0 16,1 0-16,-1 27 15,27 26-15,-26 0 16,26 26-16,0 0 0,26 1 16,1 25-16,-1 28 15,1-27-15,26-1 0,-27 1 16,0 0-16,27-27 15,-53 1-15,0-27 0,0-27 16,0 1-16,-53-27 0,27 0 16,-27-27-16,0-26 15,-26 0-15,26 0 0,0-26 16,0 0-16,27-1 16,-1 1-16,27 0 0,27-1 15,25 27-15,1 0 0,0 0 16,0 27-16,27 0 15,-27 26-15,-1-27 0,1 27 16,0 0-16,-26 0 16,-27 27-16,-27-1 15,1-26-15,-27 26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0:13.551"/>
    </inkml:context>
    <inkml:brush xml:id="br0">
      <inkml:brushProperty name="width" value="0.05" units="cm"/>
      <inkml:brushProperty name="height" value="0.05" units="cm"/>
      <inkml:brushProperty name="color" value="#ED1C24"/>
      <inkml:brushProperty name="fitToCurve" value="1"/>
    </inkml:brush>
  </inkml:definitions>
  <inkml:trace contextRef="#ctx0" brushRef="#br0">132 3677 0,'-26'-26'31,"52"26"16,-26 26-31,0 1-16,0-1 15,0 1-15,0 26 0,0-27 16,-26 54-16,26-27 16,0 26-16,0 0 0,-27 1 15,27-1-15,0 0 16,-26-26-16,26 27 0,0-1 16,0-26-16,0 26 0,0-26 15,0 0-15,0 0 16,0 27-16,-27-54 0,27 27 15,0 0-15,0-27 0,0 27 16,0-26-16,0-1 16,0 1-16,0-1 0,0 0 15,-26-26 1,26 27 0,26-27 15,1 0-16,-1 0 1,1 0-16,26 0 0,-27 0 16,27 0-16,0 0 0,26 0 15,-26 0-15,53-27 16,-26 27-16,25 0 0,1-26 16,26 26-16,1-26 15,26 26-15,-1 0 0,1-27 16,26 27-16,0 0 0,1 0 15,-1-26-15,-26 26 16,-1 0-16,1 0 0,0 0 16,-27 0-16,27 0 15,-27 0-15,0-27 0,1 27 16,-1 0-16,-26 0 0,0 0 16,0 0-16,-1 0 15,-25 0-15,-27 0 0,26 27 16,-26-27-16,0 0 15,0 0-15,-27 0 0,27 0 16,-26 0-16,-1 0 0,27 0 16,-27 0-16,1 0 15,26 0-15,-27 26 0,1-26 16,-1 0-16,1 0 16,-1 0-16,1 0 0,-1 0 31,-26-26-16,27 26 1,-1 0 0,-26-27-16,26 27 15,1 0 1,-27-26 15,0-1-15,-27 27-16,27-26 15,0-1 1,-26 1-16,26-1 0,0 1 16,0-27-16,0 27 0,0-27 15,0 0-15,0 0 16,0 0-16,0-26 0,0-1 16,0 1-16,0-1 0,0 1 15,0 0-15,26-1 16,-26 1-16,0 26 0,0-26 15,27-1-15,-27 27 16,0 0-16,0 0 0,0 1 16,0 25-16,0-26 0,26 27 15,-26-1-15,0 1 16,0-1-16,0 1 0,0-1 16,0 1 15,-26 26 78,-1 0-93,1 0-16,0 0 0,-1 0 15,-26 0-15,0 0 16,-26 0-16,-1 0 0,-25 0 16,-1 26-16,0-26 15,-26 0-15,-1 27 0,1-27 16,-27 0-16,27 0 0,-27 26 16,27-26-16,-27 0 15,27 27-15,0-27 0,-1 0 16,1 26-16,0-26 15,26 27-15,-26-27 0,26 0 16,0 26-16,0-26 0,0 0 16,27 27-16,-27-27 15,27 0-15,-1 26 0,1-26 16,0 0-16,26 0 16,-27 0-16,27 0 0,1 0 15,-1 0-15,0 0 0,0 0 16,26 0-16,1 0 15,-1-26-15,1 26 0,-1 0 16,1 0 0,0 0-16,-1 0 15,1 0-15,-1 0 0,1 0 16,-1 0-16,1 26 16,-1-26-16,1 0 15,-1 0-15,1 0 16,0 0-1,-1 0 1,1 0 0,-1 0-16,1 0 15,-1 0 1,1 0 0,-1 0-1,1 0 1,-1 0-16,27 27 15,-26-27-15,-1 0 16,1 0-16,0 0 0,-1 0 16,1 0-16,-1 0 15,1 0 1,-1 0 0,1 0-16,-1 0 31,27 26-31,-26-26 0,26 26 31,26-26-15</inkml:trace>
  <inkml:trace contextRef="#ctx0" brushRef="#br0" timeOffset="539">900 3969 0,'0'-27'0,"0"54"47,0-1-31,0 0-16,0 27 0,0-26 15,0 26-15,0 26 0,0-26 16,0 0-16,0 0 15,0 0-15,0 0 0,0-27 16,0 1-16,0-1 16,0-52-1,0-1-15,-27 1 16,27-27-16,0 0 16,-26 0-16,26 0 0,-27 0 15,27-26-15,-26 26 0,26 0 16,-27 0-16,27 27 15,0-27-15,0 26 0,27 1 16,-1 26 0,1-27-16,-1 27 0,1 0 15,-1 0-15,1 0 16,-1 27-16,27-27 0,-27 26 16,1-26-16</inkml:trace>
  <inkml:trace contextRef="#ctx0" brushRef="#br0" timeOffset="725">767 4154 0,'-26'0'0,"-27"26"15,26-26-15,1 0 16,26 27-16,26-27 16,1 0-16,-1 0 15,27 0-15,0 0 16,27 0-16,-27 0 0,26-27 15,-26 27-15,26-26 16,-26 26-16</inkml:trace>
  <inkml:trace contextRef="#ctx0" brushRef="#br0" timeOffset="960">1376 3942 0,'0'-26'0,"0"-1"16,0 1-16,0-1 15,0 54 17,26-1-32,-26 1 15,0 26-15,27-1 0,-27 1 16,0 0-16,26 0 0,-26 0 16,0 0-16,0 0 15,0-27-15,0 27 0,0-26 16,0-1-16,0 1 15</inkml:trace>
  <inkml:trace contextRef="#ctx0" brushRef="#br0" timeOffset="1169">1746 4127 0,'27'0'31,"-27"27"-15,0-1 0,0 1-1,0-1-15,26 1 0,-26-1 16,0 0 0,0 1-16</inkml:trace>
  <inkml:trace contextRef="#ctx0" brushRef="#br0" timeOffset="1315">1826 3863 0,'-27'-27'0,"1"27"16,-1 0-1,27 27 1</inkml:trace>
  <inkml:trace contextRef="#ctx0" brushRef="#br0" timeOffset="1889">2090 4101 0,'27'0'0,"-27"-27"15,0 1 1,0-1-1,-27 27 1,1 0 0,-1 0-16,27 27 15,-26-27-15,-1 26 0,1-26 16,26 27-16,-27-27 0,27 26 16,0 1-16,0-1 15,27 1 1,-1-27-16,1 0 0,-1 0 15,1 26-15,-1-26 16,1 0-16,-1-26 0,1 26 16,-27-27-16,26 1 15,-26-1 1,0 1 0,0 52-1,0 1-15,0-1 16,0 1-16,0-1 15,27 27-15,-27 0 0,0-27 16,0 27-16,0 0 0,0 0 16,-27-26-16,27-1 15,-26 1-15,-1-1 0,1 0 16,-1-26-16,1 0 16,-1 0-16,1-26 0,-1 26 15,1-26-15,-1-1 0,27 1 16,0-27-16,0 26 15,0 1-15,27-27 0,-1 26 16,1 1-16,26-1 16,0 1-16,-27 0 0,27-1 15,-26 27-15,25-26 0</inkml:trace>
  <inkml:trace contextRef="#ctx0" brushRef="#br0" timeOffset="2352">2381 3863 0,'0'-27'15,"-26"27"1,26-26-16,0 52 16,26 1-1,-26-1-15,0 1 16,27-1-16,-27 1 0,26 25 15,-26-25-15,0 26 16,0 0-16,0-27 0,0 1 16,0-1-16,0 1 0,0-1 15,0-52 17,27-1-17,-27-26-15,26 27 16,1-1-16,-27 1 0,26-1 15,-26 1-15,26 26 16,1-27-16,-1 27 16,-26 27-1,27-27-15,-27 26 16,0 1-16,0-1 16,0 1-16,26-1 15,-26 1-15,0-1 16,0 1-1</inkml:trace>
  <inkml:trace contextRef="#ctx0" brushRef="#br0" timeOffset="3629">2857 3677 0,'0'-26'0,"27"26"47,-27 26-47,26 1 16,-26 26-16,0-27 0,27 27 16,-27 0-16,0 27 0,0-28 15,26 1-15,-26 0 16,0 0-16,0 0 0,27 0 15,-27-27-15,26-26 0,-26 27 16,27-27-16,-1 0 16,1 0-16,26-27 0,-27 1 15</inkml:trace>
  <inkml:trace contextRef="#ctx0" brushRef="#br0" timeOffset="3803">2990 3863 0,'-53'26'16,"26"-26"-16,1 0 0,-1 0 16,1 0-16,52 0 15,1 0 1,-1 0-16,27 0 0,-26-26 16,26 26-16,0-27 15,0 27-15</inkml:trace>
  <inkml:trace contextRef="#ctx0" brushRef="#br0" timeOffset="46687">2752 26 0,'0'-26'47,"0"52"-16,0 1-15,0-1-1,0 1 1,-27-27 0,27 26-16,0 1 15,0-1-15,0 0 16,0 1-16,0-1 15,0 1-15,0 26 0,0-27 16,0 27-16,0-26 0,0 25 16,0 1-16,0-26 15,0 26-15,0-27 0,0 27 16,0-26-16,0 26 16,0-27-16,0 0 0,0 1 15,0-1-15,0 1 0,0-1 16,0 1-1,27-27 32,-27-27-31,0 1 15</inkml:trace>
  <inkml:trace contextRef="#ctx0" brushRef="#br0" timeOffset="48250">2884 2540 0,'0'26'125,"-27"1"-125,27-1 16,0 1-16,0-1 15,-26 1-15,26 25 0,0-25 16,0-1-16,0 27 16,0-26-16,0 26 0,0-27 15,0 27-15,0 0 16,0-27-16,0 27 0,0-26 16,26 26-16,-26-27 0,0 1 15,0-1-15,0 1 16,0-1-16,0 0 0,27 1 15,-27-1-15,0 1 16,0-1-16,0 1 16,0-1-1,0-52 79,0-1-78</inkml:trace>
  <inkml:trace contextRef="#ctx0" brushRef="#br0" timeOffset="50426">3069 185 0,'-26'0'16,"26"26"15,0 1 63,0-1-94,0 1 15,0-1-15,0 1 16,0-1-16,0 1 16,0-1-16,0 1 0,0-1 15</inkml:trace>
  <inkml:trace contextRef="#ctx0" brushRef="#br0" timeOffset="51289">2117 794 0,'-27'0'0,"1"0"15,26-27 16,26 27-15,1 0-16,-1 0 16,1-26-16,-1 26 0,0 0 15,1-27-15,-1 27 16,1 0-16,-27-26 16</inkml:trace>
  <inkml:trace contextRef="#ctx0" brushRef="#br0" timeOffset="51541">2170 635 0,'0'-27'31,"0"54"-15,0-1-1,26 1 1,-26-1-16,0 1 0,0-1 16,0 1-16,0-1 15,0 0 1,0 1-16,26-27 16</inkml:trace>
  <inkml:trace contextRef="#ctx0" brushRef="#br0" timeOffset="51739">2249 688 0,'0'-27'0,"-27"54"47,27-1-47,-26 1 16,26-1-16,0 1 15,0-1-15,-26 0 0,26 1 16,0-1 0</inkml:trace>
  <inkml:trace contextRef="#ctx0" brushRef="#br0" timeOffset="51931">2064 714 0,'-27'-26'15,"54"26"32,-1 0-47,1 26 0,-1-26 16,27 27-16,-26-27 16,25 26-16,-25 1 0,26-27 15,0 26-15</inkml:trace>
  <inkml:trace contextRef="#ctx0" brushRef="#br0" timeOffset="53394">3096 2699 0,'0'-27'15,"-27"27"1,27 27 31,0-1-32,0 0-15,0 1 16,0-1-16,0 1 16,0-1-1,0 1-15,27-27 0,-27 26 16</inkml:trace>
  <inkml:trace contextRef="#ctx0" brushRef="#br0" timeOffset="54269">3069 3334 0,'27'0'63,"-1"0"-48,27-27-15,-27 27 0,27 0 16,0-26-16,0 26 0,-26 0 16,26-27-16,-27 27 15,0 0-15</inkml:trace>
  <inkml:trace contextRef="#ctx0" brushRef="#br0" timeOffset="54534">3069 3201 0,'27'0'47,"-27"27"-31,26-1-1,-26 1-15,27-1 16,-27 1 0,26-1-16,0 0 15,-26 1-15,27-1 16</inkml:trace>
  <inkml:trace contextRef="#ctx0" brushRef="#br0" timeOffset="54732">3254 3201 0,'-26'0'16,"-1"27"15,27-1-31,0 1 0,-26-1 16,26 1-16,0 25 0,-26-25 15,26-1-15,0 1 16,-27-1-16,27 1 0</inkml:trace>
  <inkml:trace contextRef="#ctx0" brushRef="#br0" timeOffset="54918">3096 3254 0,'-27'0'0,"27"27"16,27-1-1,-1-26-15,1 27 16,25-1-16,1-26 0,0 26 16,0 1-16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1:12.383"/>
    </inkml:context>
    <inkml:brush xml:id="br0">
      <inkml:brushProperty name="width" value="0.05" units="cm"/>
      <inkml:brushProperty name="height" value="0.05" units="cm"/>
      <inkml:brushProperty name="color" value="#ED1C24"/>
      <inkml:brushProperty name="fitToCurve" value="1"/>
    </inkml:brush>
  </inkml:definitions>
  <inkml:trace contextRef="#ctx0" brushRef="#br0">0 370 0,'27'0'47,"-1"0"-16,1-27-15,-1 27-1,1 0-15,-1 0 16,0 0-16,1-26 15,-1 26-15,1 0 16,26 0-16,-27 0 0,27-26 16,0 26-16,0 0 0,26 0 15,-26-27-15,27 27 16,-1 0-16,0-26 0,-26 26 16,27 0-16,-1 0 15,0-27-15,-26 27 0,27-26 16,-27 26-16,26 0 0,0-27 15,1 27-15,-27-26 16,26 26-16,27 0 0,-27 0 16,1-27-16,-1 27 0,0 0 15,1 0-15,-1 0 16,1 0-16,-1 0 0,0 0 16,1 0-16,-1 0 15,0 0-15,1 0 0,-27-26 16,0 26-16,0 0 0,-1 0 15,1 0-15,0 0 16,-26 0-16,26-27 0,0 27 16,-1 0-16,1 0 15,0 0-15,27 0 0,-27-26 16,0 26-16,-1 0 0,1 0 16,0 0-16,-26 0 15,-1 0-15,27 0 0,-26 0 16,-1 0-16,1 0 15,-1 0-15,0 0 16,1 0-16,-1 0 16,1 0-16,26 0 15,0 0-15,-27 0 0,27 0 16,0 0-16,-27 0 0,27 0 16,-26 0-16,-1 0 15,1 0-15,-1 0 0,1 0 16,-1 0-1,0 0 1,1 0 0,-1-26-1,1 26 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1:22.097"/>
    </inkml:context>
    <inkml:brush xml:id="br0">
      <inkml:brushProperty name="width" value="0.05" units="cm"/>
      <inkml:brushProperty name="height" value="0.05" units="cm"/>
      <inkml:brushProperty name="color" value="#ED1C24"/>
      <inkml:brushProperty name="fitToCurve" value="1"/>
    </inkml:brush>
  </inkml:definitions>
  <inkml:trace contextRef="#ctx0" brushRef="#br0">29 26 0,'-26'0'47,"26"-26"-47,0 52 32,0 1-17,26-1-15,-26 0 16,0 1-16,0 26 15,0 0-15,0-27 0,0 27 16,0 0-16,0-26 16,0-1-16,26 0 0,-26 1 15,0-1-15,27-26 32</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8T05:51:15.900"/>
    </inkml:context>
    <inkml:brush xml:id="br0">
      <inkml:brushProperty name="width" value="0.05" units="cm"/>
      <inkml:brushProperty name="height" value="0.05" units="cm"/>
      <inkml:brushProperty name="color" value="#ED1C24"/>
      <inkml:brushProperty name="fitToCurve" value="1"/>
    </inkml:brush>
  </inkml:definitions>
  <inkml:trace contextRef="#ctx0" brushRef="#br0">5504 2548 0,'0'-27'0,"0"54"47,0-1-31,0 1 0,0-1-16,0 0 0,0 27 15,0 0-15,0-26 0,26 26 16,-26 0-16,0-1 15,27 1-15,-27 0 0,0 0 16,0 0-16,26 0 16,-26 0-16,0-27 0,0 27 15,27-26-15,-27-1 0,0 1 16,0-1-16,0 1 16,0-1-16,0 1 0,0-1 15,0 0-15,0 1 16,0-1-16,0 1 0,0-1 15,0 1 1,0-1-16,0 1 0,0-1 16,0 1-16,0-1 15,0 1-15,0-1 16,0 0-16,0 1 0,0-1 16,0 1-16,0-1 0,0 1 15,0-1-15,0 1 16,0-1-16,0 1 0,0-1 15,0 0-15,26-26 16,-26 27-16,0-1 16,0 1-1,0-1 1,0 1 0,-26-27-16,26 26 15,-27 1 1,27-1-16,0 1 15,0-1 1,0 1 0,0-1-1,27 0 1,-27 1-16,0-1 16,26-26-1,-26 27-15,27-27 16,-27 26-1,-27-26 48,27 27-47,0-1 15,0 1-16,0-1 1,-26-26 0,26 27-1,0-1 1,26-26 0,1 0-1,-1 0 1,0 0-1,1 0-15,-1 0 0,1 0 16,26 0-16,0 0 16,26 0-16,0 0 0,27 0 15,0 0-15,26-26 0,27 26 16,0 0-16,26 0 16,0-27-16,0 27 0,1 0 15,-1 0-15,0-26 16,0 26-16,1 0 0,-1-27 15,0 27-15,-26 0 0,26-26 16,-26 26-16,26 0 16,-26-27-16,26 27 0,-26 0 15,-1 0-15,-25-26 16,25 26-16,-25 0 0,-1 0 16,0 0-16,-26 0 0,0-27 15,0 27-15,-27 0 16,27 0-16,-27 0 0,1 0 15,-1 0-15,0 0 16,1 0-16,-1-26 0,1 26 16,-1 0-16,27 0 0,-27 0 15,1 0-15,-1 0 16,27 0-16,-27 0 0,27 0 16,-27 0-16,1 0 0,-27 0 15,26 0-15,-26 0 16,0 0-16,-27 0 0,27 0 15,-26-27-15,-1 27 16,1 0-16,-1 0 0,0 0 16,1 0-16,-1 0 15,1 0-15,-1 0 16,1-26-16,-1 26 0,1 0 16,-1 0-16,1 0 15,-27-26-15,0-1 31,-27 1-31,1-1 16,-1 1 0,27-1-16,-26 1 15,26-1-15,0 1 0,0-27 16,0 26-16,0-25 0,26-28 16,-26 27-16,0-26 15,0-27-15,0 27 0,0-27 16,27 0-16,-27 0 15,0 0-15,0 27 0,26-27 16,-26 27-16,0-1 0,0 1 16,0 0-16,0 26 15,0-27-15,0 27 0,-26 27 16,26-27-16,0 27 16,-27-27-16,27 26 0,0 1 15,-26-1-15,26 1 0,0-1 16,-27 1-1,27 0 1,-26 26 109,-1 0-109,1 0-16,-1 0 15,-25 0-15,25 0 0,-52 0 16,26 0-16,-27 0 16,-25-27-16,-1 27 0,0 0 15,-26 0-15,-1 0 16,1 0-16,0 0 0,-1 0 15,1 0-15,0 0 16,0 0-16,-1 0 0,1 0 16,0 0-16,-27 0 0,27 0 15,-1 0-15,-25 0 16,25 0-16,1 0 0,0 27 16,-1-27-16,1 0 0,0 0 15,26 26-15,0-26 16,27 0-16,-1 0 0,1 26 15,0-26-15,26 0 16,-27 0-16,28 27 0,-28-27 16,27 0-16,-26 0 0,-1 0 15,1 26-15,0-26 16,-1 0-16,1 0 0,0 0 16,-27 27-16,26-27 15,1 0-15,26 0 0,-26 26 16,26-26-16,0 0 15,0 0-15,0 0 0,0 0 16,0 0-16,0 27 0,0-27 16,0 0-16,1 0 15,-28 0-15,27 26 0,-26-26 16,26 0-16,0 0 0,0 0 16,-26 27-16,26-27 15,26 0-15,-25 0 0,-1 0 16,26 26-16,1-26 15,-27 0-15,26 0 0,1 0 16,-1 0-16,1 0 16,-1 0-1,1 0-15,0 27 0,-1-27 16,1 0-16,-1 0 16,1 0-16,-1 0 0,1 0 15,-1 0-15,1 0 16,-1 0-1,1 0-15,-1 0 16,-25 0-16,25 0 16,1 0-16,-1 0 0,-26 0 15,27 0-15,-1 0 0,1 0 16,-1 0 0,1 0-16,0 0 31,-1 0-16,1 0-15,-1 0 16,1 0 0,-1 0 15,1 0-15,-1 0-1,27 26-15,-26-26 16,-1 0-1</inkml:trace>
  <inkml:trace contextRef="#ctx0" brushRef="#br0" timeOffset="1055">6694 3316 0,'-26'-27'16,"26"1"-1,26 0-15,1 26 16,-1 0 0,-26 26-16,27 0 15,-27 27-15,0-26 16,0 26-16,26 0 15,-26 0-15,0-1 0,0 1 16,27 0-16,-27-26 0,0 26 16,0-27-16,26 1 15,-26-1-15,0 1 16,-26-54 0,26 1-16,-27-1 15,27 1-15,-26-27 0,-1 0 16,27 0-16,-26 0 15,-1-26-15,27-1 0,-26 27 16,26-26-16,0 0 0,0 26 16,26-27-16,1 27 15,26 0-15,-27 27 0,27 0 16,27 26-16,-28 0 0,1 0 16,27 0-16,-27 0 15,26 26-15,-26 27 0,0-27 16,-27 1-16,27 26 15,-53 0-15,0 0 0,0-27 16,-26 27-16,-1-27 16,1 1-16,-27 26 0,27-53 15,-27 26-15,0 1 0,26-27 16,1 0-16,-1 0 16,1 0-16,52-27 15,1 27 1,-1-26-16,1 26 0,26-27 15,0 27-15,-1 0 0,28 0 16,-27 0-16,0 27 16,0-1-16,-1 1 0,1-1 15,-26 27-15,-1 0 16,1 0-16,-27 0 0,0 0 16,0 0-16,-27-27 0,-26 1 15,27 26-15,-53-27 16,26-26-16,0 0 0,-27 0 15,27 0-15,-26 0 0,26-26 16,0 26-16,27-27 16,-1 1-16,1-1 0,-1-26 15,27 27-15,0-1 16,0 1-16,0-1 0</inkml:trace>
  <inkml:trace contextRef="#ctx0" brushRef="#br0" timeOffset="1462">8176 3369 0,'0'-27'0,"-26"27"31,26-26-31,-27 26 0,1 0 16,-1 26-16,1 1 15,-1-27-15,27 53 16,-26-27-16,26 27 0,0-26 16,0 25-16,0 1 15,0 0-15,26-26 0,27-1 16,-26 1-16,26-1 0,0 1 16,-1-27-16,1 0 15,0-27-15,-26 27 0,26-26 16,-27-1-16,-26 1 15,27-27-15,-27 0 0,0 26 16,-27-25-16,1-1 0,-27 0 16,26 26-16,-26-26 15,0 27-15,1 26 0,25 0 16,-26 0-16,27 0 16,-1 0-16,1 26 15,26 1-15</inkml:trace>
  <inkml:trace contextRef="#ctx0" brushRef="#br0" timeOffset="1877">8943 3369 0,'27'0'0,"-1"-27"15,-52 27 1,-1 0-1,-26 0-15,27 0 16,-27 0-16,0 0 16,27 27-16,-27-1 0,26 1 15,1 26-15,26 0 16,0-1-16,0 1 0,26 0 16,1 0-16,26 0 0,0 0 15,26-26-15,-26-1 16,26-26-16,-26 0 0,27 0 15,-28-26-15,1 26 0,0-53 16,-26 26-16,-1-26 16,-26 27-16,0-54 0,0 27 15,-26 1-15,-1-1 16,1 0-16,-27 0 0,0 0 16,0 26-16,0 1 0,27 26 15,-27 0-15,26 0 16,1 0-16,-1 26 0,1-26 15,26 27-15,0-1 16</inkml:trace>
  <inkml:trace contextRef="#ctx0" brushRef="#br0" timeOffset="2212">9473 3051 0,'0'-26'16,"0"-1"-16,0 1 15,-27 26-15,54 26 16,-27 1-1,26 26-15,-26-27 0,26 27 16,1 27-16,-1-1 16,1-26-16,-1 26 0,1 1 15,-1-1-15,1 0 0,-1-26 16,-26 27-16,27-54 16,-27 27-16,0-27 0,-27-26 15</inkml:trace>
  <inkml:trace contextRef="#ctx0" brushRef="#br0" timeOffset="2536">9869 3342 0,'53'-26'15,"-26"-1"-15,-1 27 0,1 0 16,-1 0 0,-26 27-16,0-1 15,-26 1-15,-1-1 0,1 1 16,-1-27-16,-26 26 15,27 1-15,-27-1 0,27 1 16,-1-1-16,1-26 16,-1 0-16,1 26 0,52-26 15,1 0 1,26 0-16,-27 0 16,27 0-16,0 27 0,26-27 15,-26 26-15,0 1 16,0-27-16,0 26 0,-27 1 15,27-1-15,-26-26 16,-1 27-16,-26-1 16</inkml:trace>
  <inkml:trace contextRef="#ctx0" brushRef="#br0" timeOffset="2747">10319 3369 0,'0'-27'16,"0"1"-16,0 52 31,0 1-15,0-1-16,0 1 0,0 26 16,27-27-16,-1 27 15,-26 0-15,27 0 0,-27-27 16,26 1-16,-26-1 0,0 1 15,0-1-15,26-26 16</inkml:trace>
  <inkml:trace contextRef="#ctx0" brushRef="#br0" timeOffset="2884">10372 2998 0,'0'-53'0,"0"27"15,-26 26 1</inkml:trace>
  <inkml:trace contextRef="#ctx0" brushRef="#br0" timeOffset="3844">10557 3210 0,'27'27'15,"-1"-1"1,1-26 0,-1 26-1,1 1-15,-27-1 16,26 27-16,-26-26 16,27 26-16,-27-27 0,26 27 15,-26-27-15,26 27 16,-26-26-16,0-1 0,0 1 15,0-54 17,0 1-32,0-1 15,0-26-15,0 27 16,27-27-16,-1 0 0,1 0 16,-1 0-16,1 0 0,-1 27 15,1 0-15,-1-1 16,1 27-16,-1 0 0,0 0 15,1 0-15,-1 27 0,1-1 16,-27 0-16,26 27 16,1-26-16,-1 26 0,-26-27 15,27 1-15,-1 26 16,1-27-16,-1 0 0,1 1 16,-1-27-16,0 0 0,1 0 15,26 0-15,-27 0 16,27-27-16,0-25 0,0 25 15,0-26-15,-27 27 16,27-27-16,0 0 0,-26 0 16,-1 0-16,1 27 0,-27-27 15,0 26-15,-27 1 16,1 26-16,-27 0 0,0 0 16,0 0-16,0 0 15,0 26-15,0 1 0,0-1 16,27 1-16,-1-1 0,27 27 15,0-27 1,27 1-16,-1-1 0,1-26 16,26 0-16,-27 0 15,1 0-15,25 0 0,-25 0 16,-1 0-16,1-26 16,-1-1-16,-26 1 15,0 0 1,0 52 15,27 27-31,-27 0 0,26 0 16,1 26-16,-1 0 15,1 1-15,-1 26 0,1 0 16,25-1-16,-52 1 16,27-26-16,-27 25 0,0-52 15,0 27-15,-27-27 0,1-27 16,-27 1-16,-26-27 15,26 0-15,-53-27 0,27 1 16,-1-1-16,1-26 16,26-26-16,0 26 0,27-26 15,26-1-15,26 1 0,0-27 16,27 27-16,0 26 16,0-27-16,27 27 0,-28 27 15,1-1-15,0 1 16,-26 26-16</inkml:trace>
  <inkml:trace contextRef="#ctx0" brushRef="#br0" timeOffset="6857">4260 2893 0,'-26'0'31,"52"0"0,27-27-15,-26 27-16,26 0 16,-1 0-16,1 0 15,0 0-15,0-26 0,0 26 16,0 0-16,0 0 16,-27 0-16,1 0 0,-1 0 15,-52 0 1,-1 0-1</inkml:trace>
  <inkml:trace contextRef="#ctx0" brushRef="#br0" timeOffset="7139">4472 2628 0,'-27'0'16,"1"-26"-1,26 52 1,0 0 0,0 1-16,0-1 0,0 1 15,0-1-15,26 27 16,-26 0-16,0-26 0,0 25 16,0 1-16,0 0 15,0-26-15,0-1 0,0 1 16,0-1-16,0 1 0,0-1 15,0-52 17</inkml:trace>
  <inkml:trace contextRef="#ctx0" brushRef="#br0" timeOffset="7385">4763 2707 0,'0'-26'16,"-27"26"15,1 26-31,0 1 16,-1-1-16,1-26 16,-27 27-16,26-1 15,1 1-15,-27-1 0,26 27 16,1-53-16,0 26 15,-1 1-15,27-1 0,-26-26 16,26 27-16</inkml:trace>
  <inkml:trace contextRef="#ctx0" brushRef="#br0" timeOffset="7679">4313 2628 0,'27'26'47,"-27"1"-47,26-27 16,1 26-16,25 1 0,-25 26 15,26-27-15,0 1 0,0-1 16,0 1-16,0-1 15,-1 0-15,1 1 0,-26 26 16,26-53-16,-27 26 16,-26 1-16,0-1 15,-26-26 1,-1 0-16</inkml:trace>
  <inkml:trace contextRef="#ctx0" brushRef="#br0" timeOffset="9892">4869 3554 0,'0'-26'15,"0"52"63,0 0-78,0 1 16,0 26-16,0-27 16,0 1-16,26 26 0,-26-27 15,0 1-15,0 26 0,27-27 16,-27 0-16,0 1 16,0-1-16,0 1 15,0-1-15,0 1 31,0-54 1,-27 27-32</inkml:trace>
  <inkml:trace contextRef="#ctx0" brushRef="#br0" timeOffset="10767">1270 4030 0,'-26'27'16,"52"-27"46,1-27-62,-1 27 16,27 0-16,-26-26 0,26 26 16,0 0-16,-27-27 0,27 27 15,-27 0-15,1 0 16,-1 0-16,1 0 15,-54 0 1,1 0 0</inkml:trace>
  <inkml:trace contextRef="#ctx0" brushRef="#br0" timeOffset="11057">1456 3819 0,'0'-27'16,"0"1"0,0 52 31,0 1-32,0-1-15,0 1 0,26 25 16,-26-25-16,0 26 0,27-27 15,-27 27-15,0-26 16,26-1-16,-26 1 0,0-1 16,0 0-16,0 1 15,0-1-15</inkml:trace>
  <inkml:trace contextRef="#ctx0" brushRef="#br0" timeOffset="11566">1641 3819 0,'0'-27'16,"0"1"0,-27 26-16,1 0 15,-1 26-15,1 1 16,0-27-16,26 26 15,-27 1-15,1-1 0,-1 0 16,1 1-16,-1-1 16,27 1-16,-26-1 0,-1 1 15,1-1-15,26-52 63,0-1-63,0 1 15,0-1-15,0 1 16,0-1 0,-27 1-16,54 52 47,-1-26-47,-26 27 15,27-1-15,-1 1 16,1-1-16,-1-26 0,1 27 15,26-1-15,-27 1 0,0-1 16,1-26-16,-1 27 16,1-27-16,-1 26 0,1-26 15,-1 0 1</inkml:trace>
  <inkml:trace contextRef="#ctx0" brushRef="#br0" timeOffset="17256">0 220 0,'27'0'109,"-1"0"-78,1 0-15,-1 0-1,1 0-15,-1 0 16,1-26-16,-1 26 0,27 0 16,-27 0-16,27 0 15,0-27-15,-26 27 0,26 0 16,0 0-16,0 0 0,-1 0 16,1 0-16,0-26 15,0 26-15,0 0 0,0 0 16,0 0-16,0 0 0,0 0 15,26 0-15,1 0 16,-1 0-16,0-27 0,27 27 16,-27 0-16,27 0 15,-26 0-15,26 0 0,-27-26 16,0 26-16,1 0 16,-1 0-16,-26 0 0,26 0 15,1 0-15,-27 0 0,26 0 16,-26 0-16,26 0 0,-26 0 15,27 0-15,-1 0 16,0 0-16,1 0 0,26 0 16,-27 0-16,27 0 15,-27 0-15,0 0 0,1 0 16,26 0-16,-27 0 16,0-26-16,1 26 0,26 0 15,-27 0-15,0 0 0,1 0 16,26 0-16,-1 0 15,1 0-15,0 0 0,0 0 16,26 0-16,-26 0 16,0 0-16,0 0 0,0 0 15,-1 0-15,28 0 0,-27 0 16,-1 0-16,-25 0 16,26 0-16,-1 0 0,1-27 15,-26 27-15,25 0 16,1 0-16,-26 0 0,-1 0 15,27 0-15,-27 0 0,1-26 16,25 26-16,-25 0 16,-1 0-16,27 0 0,-27 0 15,1 0-15,-1 0 16,1 0-16,-1 0 0,-26 0 16,26 0-16,-26 0 0,26 0 15,-52 0-15,26 0 16,-27 0-16,1 0 0,-1 0 15,-26 26 95,0 1-95,27-27 1,-27 26-16,0 0 0,0 1 16,26-1-16,-26 27 0,0-26 15,0-1-15,0 27 16,27-26-16,-27 25 0,0-25 16,0 26-16,26-27 15,-26 27-15,0 0 0,0-26 16,0 26-16,0-1 0,27-25 15,-27 26-15,0-27 16,0 27-16,0 0 0,0-26 16,0 25-16,26-25 15,-26 26-15,0-27 0,0 27 16,0-26-16,0-1 0,26 27 16,-26 0-16,0-27 15,0 1-15,0 26 0,0-27 16,0 1-16,0 26 15,27-27-15,-27 1 0,0-1 16,0 27-16,0-27 0,0 27 16,0-26-16,0-1 15,0 27-15,0-26 0,0-1 16,0 27-16,0-27 16,0 1-16,0-1 0,0 27 15,0-26-15,0-1 16,0 1-16,0-1 0,0 1 15,0-1-15,0 0 16,26 1-16,-26-1 16,0 1-1,0-1-15,0 1 32,0-1-17,0 1 1,0-1 15,-26-52 94</inkml:trace>
  <inkml:trace contextRef="#ctx0" brushRef="#br0" timeOffset="19056">7726 4454 0,'27'26'78,"-27"1"-62,0-1-16,26 0 15,-26 1-15,0-1 0,0 1 16,0-1-16,27 1 0,-27-1 16,0 1-16,0-1 15,0 1-15</inkml:trace>
  <inkml:trace contextRef="#ctx0" brushRef="#br0" timeOffset="19399">7753 4480 0,'-27'-26'16,"1"-1"0,26 1-16,0-1 15,26 27-15,1 0 16,-1 0-1,1-26-15,-1 26 0,27 0 16,-27 0-16,1 26 16,26-26-16,-27 27 0,1-27 15,-27 26-15,26-26 0,-26 27 16,0-1-16,-26 1 16,-1-1-1,1-26-15,-1 0 0,-26 26 16,27-26-16,0 0 15,-1 0-15,1 0 16,26-26 0</inkml:trace>
  <inkml:trace contextRef="#ctx0" brushRef="#br0" timeOffset="19962">8176 4401 0,'0'-27'31,"27"27"1,-27 27-17,26-27-15,0 26 0,1 1 16,-1-1-16,1 1 15,-27-1 1,26 0-16,-26 1 0,0-1 16,-26-26 15,-1 0-31,1 0 16,26-26-1,-27-1-15,27 1 16,0 0-16,27-1 0,-27 1 15,26-1-15,1 27 16,-1-26-16,1 26 0,-27-27 16,26 27-16,1 0 15,-1 0-15,1 0 16,-27 27 46,26-27-62,-26 26 16,0 1 0,26-1-1,-26 1-15,0-1 16,0 0-16,0 1 16,0-1-1</inkml:trace>
  <inkml:trace contextRef="#ctx0" brushRef="#br0" timeOffset="20129">8546 4189 0,'0'-26'0,"0"-1"31,0 54-16,0-1 1</inkml:trace>
  <inkml:trace contextRef="#ctx0" brushRef="#br0" timeOffset="20443">8811 4348 0,'27'0'15,"-1"0"-15,0 0 16,1 0-16,-1 0 16,-26-27 15,-26 27-31,-1 0 16,27 27-16,-26-27 15,0 0-15,-1 26 16,1-26-16,26 27 0,-27-1 15,27 1 1,0-1-16,0 1 16,0-1-16,27-26 15,-1 26-15,1-26 16,-1 0-16,27 0 16,-27-26-16</inkml:trace>
  <inkml:trace contextRef="#ctx0" brushRef="#br0" timeOffset="20917">9287 4321 0,'-26'0'0,"-1"0"16,27 27 15,27-27 16,-1 0-31,1 0-16,-1-27 15,1 27-15,-1-26 16,-26-1 15,-26 27-31,-1 0 16,1 0-16,-27 0 15,26 0-15,1 0 0,-1 0 16,1 0-16,0 27 16,-1-27-16,27 26 0,0 1 15,0-1-15,0 1 16,27-1 0,-27 1-16,26-1 0,0-26 15,-26 27-15,27-27 16,-1 26-16,1-26 0,-1 0 15,1 0-15,-1 0 0,1-26 16,-1 26-16,-26-27 16,27 27-16,-1-26 0,-26-1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5.tiff"/><Relationship Id="rId5" Type="http://schemas.openxmlformats.org/officeDocument/2006/relationships/image" Target="../media/image54.tiff"/><Relationship Id="rId10" Type="http://schemas.openxmlformats.org/officeDocument/2006/relationships/image" Target="../media/image2.png"/><Relationship Id="rId4" Type="http://schemas.openxmlformats.org/officeDocument/2006/relationships/image" Target="../media/image53.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8.jpg"/><Relationship Id="rId7" Type="http://schemas.openxmlformats.org/officeDocument/2006/relationships/image" Target="../media/image6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32.png"/><Relationship Id="rId21" Type="http://schemas.openxmlformats.org/officeDocument/2006/relationships/image" Target="../media/image23.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36.png"/><Relationship Id="rId7" Type="http://schemas.openxmlformats.org/officeDocument/2006/relationships/image" Target="../media/image16.png"/><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18.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31.png"/><Relationship Id="rId40" Type="http://schemas.openxmlformats.org/officeDocument/2006/relationships/customXml" Target="../ink/ink20.xml"/><Relationship Id="rId45" Type="http://schemas.openxmlformats.org/officeDocument/2006/relationships/image" Target="../media/image35.png"/><Relationship Id="rId5" Type="http://schemas.openxmlformats.org/officeDocument/2006/relationships/image" Target="../media/image15.png"/><Relationship Id="rId15" Type="http://schemas.openxmlformats.org/officeDocument/2006/relationships/image" Target="../media/image20.png"/><Relationship Id="rId23" Type="http://schemas.openxmlformats.org/officeDocument/2006/relationships/image" Target="../media/image24.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22.png"/><Relationship Id="rId31" Type="http://schemas.openxmlformats.org/officeDocument/2006/relationships/image" Target="../media/image28.png"/><Relationship Id="rId44" Type="http://schemas.openxmlformats.org/officeDocument/2006/relationships/customXml" Target="../ink/ink22.xml"/><Relationship Id="rId4" Type="http://schemas.openxmlformats.org/officeDocument/2006/relationships/customXml" Target="../ink/ink2.xml"/><Relationship Id="rId9" Type="http://schemas.openxmlformats.org/officeDocument/2006/relationships/image" Target="../media/image17.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6.png"/><Relationship Id="rId30" Type="http://schemas.openxmlformats.org/officeDocument/2006/relationships/customXml" Target="../ink/ink15.xml"/><Relationship Id="rId35" Type="http://schemas.openxmlformats.org/officeDocument/2006/relationships/image" Target="../media/image30.png"/><Relationship Id="rId43" Type="http://schemas.openxmlformats.org/officeDocument/2006/relationships/image" Target="../media/image34.png"/><Relationship Id="rId8" Type="http://schemas.openxmlformats.org/officeDocument/2006/relationships/customXml" Target="../ink/ink4.xml"/><Relationship Id="rId3" Type="http://schemas.openxmlformats.org/officeDocument/2006/relationships/image" Target="../media/image14.png"/><Relationship Id="rId12" Type="http://schemas.openxmlformats.org/officeDocument/2006/relationships/customXml" Target="../ink/ink6.xml"/><Relationship Id="rId17" Type="http://schemas.openxmlformats.org/officeDocument/2006/relationships/image" Target="../media/image21.png"/><Relationship Id="rId25" Type="http://schemas.openxmlformats.org/officeDocument/2006/relationships/image" Target="../media/image25.png"/><Relationship Id="rId33" Type="http://schemas.openxmlformats.org/officeDocument/2006/relationships/image" Target="../media/image29.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24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24</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2308324"/>
          </a:xfrm>
          <a:prstGeom prst="rect">
            <a:avLst/>
          </a:prstGeom>
          <a:noFill/>
        </p:spPr>
        <p:txBody>
          <a:bodyPr wrap="square" rtlCol="0">
            <a:spAutoFit/>
          </a:bodyPr>
          <a:lstStyle/>
          <a:p>
            <a:pPr marL="742950" lvl="1" indent="-285750">
              <a:buFont typeface="Arial" panose="020B0604020202020204" pitchFamily="34" charset="0"/>
              <a:buChar char="•"/>
            </a:pPr>
            <a:r>
              <a:rPr lang="it-IT" sz="1600" dirty="0">
                <a:solidFill>
                  <a:srgbClr val="242424"/>
                </a:solidFill>
              </a:rPr>
              <a:t>Creating Fiori App uisng Template in BAS</a:t>
            </a:r>
          </a:p>
          <a:p>
            <a:pPr marL="742950" lvl="1" indent="-285750">
              <a:buFont typeface="Arial" panose="020B0604020202020204" pitchFamily="34" charset="0"/>
              <a:buChar char="•"/>
            </a:pPr>
            <a:r>
              <a:rPr lang="it-IT" sz="1600" dirty="0">
                <a:solidFill>
                  <a:srgbClr val="242424"/>
                </a:solidFill>
              </a:rPr>
              <a:t>Creating Fiori App uisng Template in VS Code</a:t>
            </a:r>
          </a:p>
          <a:p>
            <a:pPr marL="742950" lvl="1" indent="-285750">
              <a:buFont typeface="Arial" panose="020B0604020202020204" pitchFamily="34" charset="0"/>
              <a:buChar char="•"/>
            </a:pPr>
            <a:r>
              <a:rPr lang="it-IT" sz="1600" dirty="0">
                <a:solidFill>
                  <a:srgbClr val="242424"/>
                </a:solidFill>
              </a:rPr>
              <a:t>Fiori UX Consistency</a:t>
            </a:r>
          </a:p>
          <a:p>
            <a:pPr marL="742950" lvl="1" indent="-285750">
              <a:buFont typeface="Arial" panose="020B0604020202020204" pitchFamily="34" charset="0"/>
              <a:buChar char="•"/>
            </a:pPr>
            <a:r>
              <a:rPr lang="it-IT" sz="1600" dirty="0">
                <a:solidFill>
                  <a:srgbClr val="242424"/>
                </a:solidFill>
              </a:rPr>
              <a:t>Introduciton to Fiori Elements</a:t>
            </a:r>
          </a:p>
          <a:p>
            <a:pPr marL="742950" lvl="1" indent="-285750">
              <a:buFont typeface="Arial" panose="020B0604020202020204" pitchFamily="34" charset="0"/>
              <a:buChar char="•"/>
            </a:pPr>
            <a:r>
              <a:rPr lang="it-IT" sz="1600" dirty="0">
                <a:solidFill>
                  <a:srgbClr val="242424"/>
                </a:solidFill>
              </a:rPr>
              <a:t>Free Style v/s Fiori Elements Apps</a:t>
            </a:r>
          </a:p>
          <a:p>
            <a:pPr marL="742950" lvl="1" indent="-285750">
              <a:buFont typeface="Arial" panose="020B0604020202020204" pitchFamily="34" charset="0"/>
              <a:buChar char="•"/>
            </a:pPr>
            <a:r>
              <a:rPr lang="it-IT" sz="1600" dirty="0">
                <a:solidFill>
                  <a:srgbClr val="242424"/>
                </a:solidFill>
              </a:rPr>
              <a:t>Developer Persona – Fiori Elements</a:t>
            </a:r>
          </a:p>
          <a:p>
            <a:pPr marL="742950" lvl="1" indent="-285750">
              <a:buFont typeface="Arial" panose="020B0604020202020204" pitchFamily="34" charset="0"/>
              <a:buChar char="•"/>
            </a:pPr>
            <a:r>
              <a:rPr lang="it-IT" sz="1600" dirty="0">
                <a:solidFill>
                  <a:srgbClr val="242424"/>
                </a:solidFill>
              </a:rPr>
              <a:t>Introduction to Annotaions.</a:t>
            </a:r>
          </a:p>
          <a:p>
            <a:pPr marL="742950" lvl="1" indent="-285750">
              <a:buFont typeface="Arial" panose="020B0604020202020204" pitchFamily="34" charset="0"/>
              <a:buChar char="•"/>
            </a:pPr>
            <a:r>
              <a:rPr lang="it-IT" sz="1600" dirty="0">
                <a:solidFill>
                  <a:srgbClr val="242424"/>
                </a:solidFill>
              </a:rPr>
              <a:t>List Report Application – Fiori Element</a:t>
            </a:r>
          </a:p>
          <a:p>
            <a:pPr marL="742950" lvl="1" indent="-285750">
              <a:buFont typeface="Arial" panose="020B0604020202020204" pitchFamily="34" charset="0"/>
              <a:buChar char="•"/>
            </a:pPr>
            <a:r>
              <a:rPr lang="it-IT" sz="1600" dirty="0">
                <a:solidFill>
                  <a:srgbClr val="242424"/>
                </a:solidFill>
              </a:rPr>
              <a:t>Analytic List Page – Fiori Element</a:t>
            </a: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CCDC2926-BFAD-8556-6200-F713E0761E79}"/>
                  </a:ext>
                </a:extLst>
              </p14:cNvPr>
              <p14:cNvContentPartPr/>
              <p14:nvPr/>
            </p14:nvContentPartPr>
            <p14:xfrm>
              <a:off x="560040" y="419250"/>
              <a:ext cx="1764360" cy="790920"/>
            </p14:xfrm>
          </p:contentPart>
        </mc:Choice>
        <mc:Fallback>
          <p:pic>
            <p:nvPicPr>
              <p:cNvPr id="14" name="Ink 13">
                <a:extLst>
                  <a:ext uri="{FF2B5EF4-FFF2-40B4-BE49-F238E27FC236}">
                    <a16:creationId xmlns:a16="http://schemas.microsoft.com/office/drawing/2014/main" id="{CCDC2926-BFAD-8556-6200-F713E0761E79}"/>
                  </a:ext>
                </a:extLst>
              </p:cNvPr>
              <p:cNvPicPr/>
              <p:nvPr/>
            </p:nvPicPr>
            <p:blipFill>
              <a:blip r:embed="rId3"/>
              <a:stretch>
                <a:fillRect/>
              </a:stretch>
            </p:blipFill>
            <p:spPr>
              <a:xfrm>
                <a:off x="551040" y="410250"/>
                <a:ext cx="1782000" cy="808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7" name="Ink 36">
                <a:extLst>
                  <a:ext uri="{FF2B5EF4-FFF2-40B4-BE49-F238E27FC236}">
                    <a16:creationId xmlns:a16="http://schemas.microsoft.com/office/drawing/2014/main" id="{AD244271-37D5-F6BD-D8F0-ED3E69F542A9}"/>
                  </a:ext>
                </a:extLst>
              </p14:cNvPr>
              <p14:cNvContentPartPr/>
              <p14:nvPr/>
            </p14:nvContentPartPr>
            <p14:xfrm>
              <a:off x="561840" y="1476210"/>
              <a:ext cx="1810080" cy="705240"/>
            </p14:xfrm>
          </p:contentPart>
        </mc:Choice>
        <mc:Fallback>
          <p:pic>
            <p:nvPicPr>
              <p:cNvPr id="37" name="Ink 36">
                <a:extLst>
                  <a:ext uri="{FF2B5EF4-FFF2-40B4-BE49-F238E27FC236}">
                    <a16:creationId xmlns:a16="http://schemas.microsoft.com/office/drawing/2014/main" id="{AD244271-37D5-F6BD-D8F0-ED3E69F542A9}"/>
                  </a:ext>
                </a:extLst>
              </p:cNvPr>
              <p:cNvPicPr/>
              <p:nvPr/>
            </p:nvPicPr>
            <p:blipFill>
              <a:blip r:embed="rId5"/>
              <a:stretch>
                <a:fillRect/>
              </a:stretch>
            </p:blipFill>
            <p:spPr>
              <a:xfrm>
                <a:off x="552840" y="1467210"/>
                <a:ext cx="1827720" cy="722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4" name="Ink 53">
                <a:extLst>
                  <a:ext uri="{FF2B5EF4-FFF2-40B4-BE49-F238E27FC236}">
                    <a16:creationId xmlns:a16="http://schemas.microsoft.com/office/drawing/2014/main" id="{09FDF8E8-1046-0445-8E38-730611BFD26E}"/>
                  </a:ext>
                </a:extLst>
              </p14:cNvPr>
              <p14:cNvContentPartPr/>
              <p14:nvPr/>
            </p14:nvContentPartPr>
            <p14:xfrm>
              <a:off x="1371480" y="2847810"/>
              <a:ext cx="601560" cy="200520"/>
            </p14:xfrm>
          </p:contentPart>
        </mc:Choice>
        <mc:Fallback>
          <p:pic>
            <p:nvPicPr>
              <p:cNvPr id="54" name="Ink 53">
                <a:extLst>
                  <a:ext uri="{FF2B5EF4-FFF2-40B4-BE49-F238E27FC236}">
                    <a16:creationId xmlns:a16="http://schemas.microsoft.com/office/drawing/2014/main" id="{09FDF8E8-1046-0445-8E38-730611BFD26E}"/>
                  </a:ext>
                </a:extLst>
              </p:cNvPr>
              <p:cNvPicPr/>
              <p:nvPr/>
            </p:nvPicPr>
            <p:blipFill>
              <a:blip r:embed="rId7"/>
              <a:stretch>
                <a:fillRect/>
              </a:stretch>
            </p:blipFill>
            <p:spPr>
              <a:xfrm>
                <a:off x="1362480" y="2838810"/>
                <a:ext cx="6192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5" name="Ink 64">
                <a:extLst>
                  <a:ext uri="{FF2B5EF4-FFF2-40B4-BE49-F238E27FC236}">
                    <a16:creationId xmlns:a16="http://schemas.microsoft.com/office/drawing/2014/main" id="{EAF7A5FE-7761-3852-FA28-EEA45177170D}"/>
                  </a:ext>
                </a:extLst>
              </p14:cNvPr>
              <p14:cNvContentPartPr/>
              <p14:nvPr/>
            </p14:nvContentPartPr>
            <p14:xfrm>
              <a:off x="551760" y="3524250"/>
              <a:ext cx="2147400" cy="924120"/>
            </p14:xfrm>
          </p:contentPart>
        </mc:Choice>
        <mc:Fallback>
          <p:pic>
            <p:nvPicPr>
              <p:cNvPr id="65" name="Ink 64">
                <a:extLst>
                  <a:ext uri="{FF2B5EF4-FFF2-40B4-BE49-F238E27FC236}">
                    <a16:creationId xmlns:a16="http://schemas.microsoft.com/office/drawing/2014/main" id="{EAF7A5FE-7761-3852-FA28-EEA45177170D}"/>
                  </a:ext>
                </a:extLst>
              </p:cNvPr>
              <p:cNvPicPr/>
              <p:nvPr/>
            </p:nvPicPr>
            <p:blipFill>
              <a:blip r:embed="rId9"/>
              <a:stretch>
                <a:fillRect/>
              </a:stretch>
            </p:blipFill>
            <p:spPr>
              <a:xfrm>
                <a:off x="542760" y="3515250"/>
                <a:ext cx="2165040" cy="941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4" name="Ink 73">
                <a:extLst>
                  <a:ext uri="{FF2B5EF4-FFF2-40B4-BE49-F238E27FC236}">
                    <a16:creationId xmlns:a16="http://schemas.microsoft.com/office/drawing/2014/main" id="{B620CAE1-A212-1DED-BD22-9CE71E8F6C53}"/>
                  </a:ext>
                </a:extLst>
              </p14:cNvPr>
              <p14:cNvContentPartPr/>
              <p14:nvPr/>
            </p14:nvContentPartPr>
            <p14:xfrm>
              <a:off x="637800" y="4867050"/>
              <a:ext cx="2458080" cy="1191240"/>
            </p14:xfrm>
          </p:contentPart>
        </mc:Choice>
        <mc:Fallback>
          <p:pic>
            <p:nvPicPr>
              <p:cNvPr id="74" name="Ink 73">
                <a:extLst>
                  <a:ext uri="{FF2B5EF4-FFF2-40B4-BE49-F238E27FC236}">
                    <a16:creationId xmlns:a16="http://schemas.microsoft.com/office/drawing/2014/main" id="{B620CAE1-A212-1DED-BD22-9CE71E8F6C53}"/>
                  </a:ext>
                </a:extLst>
              </p:cNvPr>
              <p:cNvPicPr/>
              <p:nvPr/>
            </p:nvPicPr>
            <p:blipFill>
              <a:blip r:embed="rId11"/>
              <a:stretch>
                <a:fillRect/>
              </a:stretch>
            </p:blipFill>
            <p:spPr>
              <a:xfrm>
                <a:off x="628800" y="4858050"/>
                <a:ext cx="2475720" cy="1208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8" name="Ink 87">
                <a:extLst>
                  <a:ext uri="{FF2B5EF4-FFF2-40B4-BE49-F238E27FC236}">
                    <a16:creationId xmlns:a16="http://schemas.microsoft.com/office/drawing/2014/main" id="{46B08002-EB51-C194-AEF5-76B36C47B2E7}"/>
                  </a:ext>
                </a:extLst>
              </p14:cNvPr>
              <p14:cNvContentPartPr/>
              <p14:nvPr/>
            </p14:nvContentPartPr>
            <p14:xfrm>
              <a:off x="533400" y="1171650"/>
              <a:ext cx="1857960" cy="1914840"/>
            </p14:xfrm>
          </p:contentPart>
        </mc:Choice>
        <mc:Fallback>
          <p:pic>
            <p:nvPicPr>
              <p:cNvPr id="88" name="Ink 87">
                <a:extLst>
                  <a:ext uri="{FF2B5EF4-FFF2-40B4-BE49-F238E27FC236}">
                    <a16:creationId xmlns:a16="http://schemas.microsoft.com/office/drawing/2014/main" id="{46B08002-EB51-C194-AEF5-76B36C47B2E7}"/>
                  </a:ext>
                </a:extLst>
              </p:cNvPr>
              <p:cNvPicPr/>
              <p:nvPr/>
            </p:nvPicPr>
            <p:blipFill>
              <a:blip r:embed="rId13"/>
              <a:stretch>
                <a:fillRect/>
              </a:stretch>
            </p:blipFill>
            <p:spPr>
              <a:xfrm>
                <a:off x="524400" y="1162650"/>
                <a:ext cx="1875600" cy="1932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9" name="Ink 88">
                <a:extLst>
                  <a:ext uri="{FF2B5EF4-FFF2-40B4-BE49-F238E27FC236}">
                    <a16:creationId xmlns:a16="http://schemas.microsoft.com/office/drawing/2014/main" id="{D9E06771-FCD0-B2DB-FEBD-5C5B12BE4AEA}"/>
                  </a:ext>
                </a:extLst>
              </p14:cNvPr>
              <p14:cNvContentPartPr/>
              <p14:nvPr/>
            </p14:nvContentPartPr>
            <p14:xfrm>
              <a:off x="2638320" y="3743490"/>
              <a:ext cx="1695960" cy="133560"/>
            </p14:xfrm>
          </p:contentPart>
        </mc:Choice>
        <mc:Fallback>
          <p:pic>
            <p:nvPicPr>
              <p:cNvPr id="89" name="Ink 88">
                <a:extLst>
                  <a:ext uri="{FF2B5EF4-FFF2-40B4-BE49-F238E27FC236}">
                    <a16:creationId xmlns:a16="http://schemas.microsoft.com/office/drawing/2014/main" id="{D9E06771-FCD0-B2DB-FEBD-5C5B12BE4AEA}"/>
                  </a:ext>
                </a:extLst>
              </p:cNvPr>
              <p:cNvPicPr/>
              <p:nvPr/>
            </p:nvPicPr>
            <p:blipFill>
              <a:blip r:embed="rId15"/>
              <a:stretch>
                <a:fillRect/>
              </a:stretch>
            </p:blipFill>
            <p:spPr>
              <a:xfrm>
                <a:off x="2629320" y="3734490"/>
                <a:ext cx="17136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1" name="Ink 100">
                <a:extLst>
                  <a:ext uri="{FF2B5EF4-FFF2-40B4-BE49-F238E27FC236}">
                    <a16:creationId xmlns:a16="http://schemas.microsoft.com/office/drawing/2014/main" id="{3569A856-8150-CF7F-B4A1-0D62C55B5CA3}"/>
                  </a:ext>
                </a:extLst>
              </p14:cNvPr>
              <p14:cNvContentPartPr/>
              <p14:nvPr/>
            </p14:nvContentPartPr>
            <p14:xfrm>
              <a:off x="2808960" y="3600570"/>
              <a:ext cx="29880" cy="181080"/>
            </p14:xfrm>
          </p:contentPart>
        </mc:Choice>
        <mc:Fallback>
          <p:pic>
            <p:nvPicPr>
              <p:cNvPr id="101" name="Ink 100">
                <a:extLst>
                  <a:ext uri="{FF2B5EF4-FFF2-40B4-BE49-F238E27FC236}">
                    <a16:creationId xmlns:a16="http://schemas.microsoft.com/office/drawing/2014/main" id="{3569A856-8150-CF7F-B4A1-0D62C55B5CA3}"/>
                  </a:ext>
                </a:extLst>
              </p:cNvPr>
              <p:cNvPicPr/>
              <p:nvPr/>
            </p:nvPicPr>
            <p:blipFill>
              <a:blip r:embed="rId17"/>
              <a:stretch>
                <a:fillRect/>
              </a:stretch>
            </p:blipFill>
            <p:spPr>
              <a:xfrm>
                <a:off x="2799960" y="3591570"/>
                <a:ext cx="475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0" name="Ink 119">
                <a:extLst>
                  <a:ext uri="{FF2B5EF4-FFF2-40B4-BE49-F238E27FC236}">
                    <a16:creationId xmlns:a16="http://schemas.microsoft.com/office/drawing/2014/main" id="{C868021C-1C65-F3E1-F808-DA7F8AB744A7}"/>
                  </a:ext>
                </a:extLst>
              </p14:cNvPr>
              <p14:cNvContentPartPr/>
              <p14:nvPr/>
            </p14:nvContentPartPr>
            <p14:xfrm>
              <a:off x="2371560" y="2578170"/>
              <a:ext cx="4763160" cy="1737000"/>
            </p14:xfrm>
          </p:contentPart>
        </mc:Choice>
        <mc:Fallback>
          <p:pic>
            <p:nvPicPr>
              <p:cNvPr id="120" name="Ink 119">
                <a:extLst>
                  <a:ext uri="{FF2B5EF4-FFF2-40B4-BE49-F238E27FC236}">
                    <a16:creationId xmlns:a16="http://schemas.microsoft.com/office/drawing/2014/main" id="{C868021C-1C65-F3E1-F808-DA7F8AB744A7}"/>
                  </a:ext>
                </a:extLst>
              </p:cNvPr>
              <p:cNvPicPr/>
              <p:nvPr/>
            </p:nvPicPr>
            <p:blipFill>
              <a:blip r:embed="rId19"/>
              <a:stretch>
                <a:fillRect/>
              </a:stretch>
            </p:blipFill>
            <p:spPr>
              <a:xfrm>
                <a:off x="2362560" y="2569168"/>
                <a:ext cx="4780800" cy="1754644"/>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6" name="Ink 135">
                <a:extLst>
                  <a:ext uri="{FF2B5EF4-FFF2-40B4-BE49-F238E27FC236}">
                    <a16:creationId xmlns:a16="http://schemas.microsoft.com/office/drawing/2014/main" id="{FD63CBB4-4A6F-43DE-2A3D-A4444A55FA68}"/>
                  </a:ext>
                </a:extLst>
              </p14:cNvPr>
              <p14:cNvContentPartPr/>
              <p14:nvPr/>
            </p14:nvContentPartPr>
            <p14:xfrm>
              <a:off x="6991440" y="3320130"/>
              <a:ext cx="4077000" cy="1119240"/>
            </p14:xfrm>
          </p:contentPart>
        </mc:Choice>
        <mc:Fallback>
          <p:pic>
            <p:nvPicPr>
              <p:cNvPr id="136" name="Ink 135">
                <a:extLst>
                  <a:ext uri="{FF2B5EF4-FFF2-40B4-BE49-F238E27FC236}">
                    <a16:creationId xmlns:a16="http://schemas.microsoft.com/office/drawing/2014/main" id="{FD63CBB4-4A6F-43DE-2A3D-A4444A55FA68}"/>
                  </a:ext>
                </a:extLst>
              </p:cNvPr>
              <p:cNvPicPr/>
              <p:nvPr/>
            </p:nvPicPr>
            <p:blipFill>
              <a:blip r:embed="rId21"/>
              <a:stretch>
                <a:fillRect/>
              </a:stretch>
            </p:blipFill>
            <p:spPr>
              <a:xfrm>
                <a:off x="6982440" y="3311130"/>
                <a:ext cx="4094640" cy="1136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7" name="Ink 136">
                <a:extLst>
                  <a:ext uri="{FF2B5EF4-FFF2-40B4-BE49-F238E27FC236}">
                    <a16:creationId xmlns:a16="http://schemas.microsoft.com/office/drawing/2014/main" id="{2A07375F-E864-83CB-D706-324EC82070B0}"/>
                  </a:ext>
                </a:extLst>
              </p14:cNvPr>
              <p14:cNvContentPartPr/>
              <p14:nvPr/>
            </p14:nvContentPartPr>
            <p14:xfrm>
              <a:off x="2924160" y="4295730"/>
              <a:ext cx="2886480" cy="1191240"/>
            </p14:xfrm>
          </p:contentPart>
        </mc:Choice>
        <mc:Fallback>
          <p:pic>
            <p:nvPicPr>
              <p:cNvPr id="137" name="Ink 136">
                <a:extLst>
                  <a:ext uri="{FF2B5EF4-FFF2-40B4-BE49-F238E27FC236}">
                    <a16:creationId xmlns:a16="http://schemas.microsoft.com/office/drawing/2014/main" id="{2A07375F-E864-83CB-D706-324EC82070B0}"/>
                  </a:ext>
                </a:extLst>
              </p:cNvPr>
              <p:cNvPicPr/>
              <p:nvPr/>
            </p:nvPicPr>
            <p:blipFill>
              <a:blip r:embed="rId23"/>
              <a:stretch>
                <a:fillRect/>
              </a:stretch>
            </p:blipFill>
            <p:spPr>
              <a:xfrm>
                <a:off x="2915160" y="4286730"/>
                <a:ext cx="2904120" cy="1208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0" name="Ink 139">
                <a:extLst>
                  <a:ext uri="{FF2B5EF4-FFF2-40B4-BE49-F238E27FC236}">
                    <a16:creationId xmlns:a16="http://schemas.microsoft.com/office/drawing/2014/main" id="{4ADC4A7E-8190-AB7D-24E0-E5EDD5FC4FCD}"/>
                  </a:ext>
                </a:extLst>
              </p14:cNvPr>
              <p14:cNvContentPartPr/>
              <p14:nvPr/>
            </p14:nvContentPartPr>
            <p14:xfrm>
              <a:off x="2657400" y="4130130"/>
              <a:ext cx="6591960" cy="1585080"/>
            </p14:xfrm>
          </p:contentPart>
        </mc:Choice>
        <mc:Fallback>
          <p:pic>
            <p:nvPicPr>
              <p:cNvPr id="140" name="Ink 139">
                <a:extLst>
                  <a:ext uri="{FF2B5EF4-FFF2-40B4-BE49-F238E27FC236}">
                    <a16:creationId xmlns:a16="http://schemas.microsoft.com/office/drawing/2014/main" id="{4ADC4A7E-8190-AB7D-24E0-E5EDD5FC4FCD}"/>
                  </a:ext>
                </a:extLst>
              </p:cNvPr>
              <p:cNvPicPr/>
              <p:nvPr/>
            </p:nvPicPr>
            <p:blipFill>
              <a:blip r:embed="rId25"/>
              <a:stretch>
                <a:fillRect/>
              </a:stretch>
            </p:blipFill>
            <p:spPr>
              <a:xfrm>
                <a:off x="2648400" y="4121130"/>
                <a:ext cx="6609600" cy="1602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1" name="Ink 160">
                <a:extLst>
                  <a:ext uri="{FF2B5EF4-FFF2-40B4-BE49-F238E27FC236}">
                    <a16:creationId xmlns:a16="http://schemas.microsoft.com/office/drawing/2014/main" id="{6BE0E95C-1E2E-2ECB-FA3A-0AC1B3391893}"/>
                  </a:ext>
                </a:extLst>
              </p14:cNvPr>
              <p14:cNvContentPartPr/>
              <p14:nvPr/>
            </p14:nvContentPartPr>
            <p14:xfrm>
              <a:off x="4133760" y="199290"/>
              <a:ext cx="4324680" cy="308520"/>
            </p14:xfrm>
          </p:contentPart>
        </mc:Choice>
        <mc:Fallback>
          <p:pic>
            <p:nvPicPr>
              <p:cNvPr id="161" name="Ink 160">
                <a:extLst>
                  <a:ext uri="{FF2B5EF4-FFF2-40B4-BE49-F238E27FC236}">
                    <a16:creationId xmlns:a16="http://schemas.microsoft.com/office/drawing/2014/main" id="{6BE0E95C-1E2E-2ECB-FA3A-0AC1B3391893}"/>
                  </a:ext>
                </a:extLst>
              </p:cNvPr>
              <p:cNvPicPr/>
              <p:nvPr/>
            </p:nvPicPr>
            <p:blipFill>
              <a:blip r:embed="rId27"/>
              <a:stretch>
                <a:fillRect/>
              </a:stretch>
            </p:blipFill>
            <p:spPr>
              <a:xfrm>
                <a:off x="4124760" y="190290"/>
                <a:ext cx="434232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4" name="Ink 203">
                <a:extLst>
                  <a:ext uri="{FF2B5EF4-FFF2-40B4-BE49-F238E27FC236}">
                    <a16:creationId xmlns:a16="http://schemas.microsoft.com/office/drawing/2014/main" id="{2515A870-78D7-9724-53D6-C0DEC6C67DB5}"/>
                  </a:ext>
                </a:extLst>
              </p14:cNvPr>
              <p14:cNvContentPartPr/>
              <p14:nvPr/>
            </p14:nvContentPartPr>
            <p14:xfrm>
              <a:off x="4571880" y="704730"/>
              <a:ext cx="3033000" cy="1637280"/>
            </p14:xfrm>
          </p:contentPart>
        </mc:Choice>
        <mc:Fallback>
          <p:pic>
            <p:nvPicPr>
              <p:cNvPr id="204" name="Ink 203">
                <a:extLst>
                  <a:ext uri="{FF2B5EF4-FFF2-40B4-BE49-F238E27FC236}">
                    <a16:creationId xmlns:a16="http://schemas.microsoft.com/office/drawing/2014/main" id="{2515A870-78D7-9724-53D6-C0DEC6C67DB5}"/>
                  </a:ext>
                </a:extLst>
              </p:cNvPr>
              <p:cNvPicPr/>
              <p:nvPr/>
            </p:nvPicPr>
            <p:blipFill>
              <a:blip r:embed="rId29"/>
              <a:stretch>
                <a:fillRect/>
              </a:stretch>
            </p:blipFill>
            <p:spPr>
              <a:xfrm>
                <a:off x="4562880" y="695730"/>
                <a:ext cx="3050640" cy="1654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5" name="Ink 204">
                <a:extLst>
                  <a:ext uri="{FF2B5EF4-FFF2-40B4-BE49-F238E27FC236}">
                    <a16:creationId xmlns:a16="http://schemas.microsoft.com/office/drawing/2014/main" id="{305D36B5-12E6-A646-3B5B-205ACDD054F8}"/>
                  </a:ext>
                </a:extLst>
              </p14:cNvPr>
              <p14:cNvContentPartPr/>
              <p14:nvPr/>
            </p14:nvContentPartPr>
            <p14:xfrm>
              <a:off x="8496240" y="220170"/>
              <a:ext cx="66960" cy="256320"/>
            </p14:xfrm>
          </p:contentPart>
        </mc:Choice>
        <mc:Fallback>
          <p:pic>
            <p:nvPicPr>
              <p:cNvPr id="205" name="Ink 204">
                <a:extLst>
                  <a:ext uri="{FF2B5EF4-FFF2-40B4-BE49-F238E27FC236}">
                    <a16:creationId xmlns:a16="http://schemas.microsoft.com/office/drawing/2014/main" id="{305D36B5-12E6-A646-3B5B-205ACDD054F8}"/>
                  </a:ext>
                </a:extLst>
              </p:cNvPr>
              <p:cNvPicPr/>
              <p:nvPr/>
            </p:nvPicPr>
            <p:blipFill>
              <a:blip r:embed="rId31"/>
              <a:stretch>
                <a:fillRect/>
              </a:stretch>
            </p:blipFill>
            <p:spPr>
              <a:xfrm>
                <a:off x="8487240" y="211170"/>
                <a:ext cx="8460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7" name="Ink 216">
                <a:extLst>
                  <a:ext uri="{FF2B5EF4-FFF2-40B4-BE49-F238E27FC236}">
                    <a16:creationId xmlns:a16="http://schemas.microsoft.com/office/drawing/2014/main" id="{4C56F21C-3D2E-EFA6-CE5D-1FA6718EF913}"/>
                  </a:ext>
                </a:extLst>
              </p14:cNvPr>
              <p14:cNvContentPartPr/>
              <p14:nvPr/>
            </p14:nvContentPartPr>
            <p14:xfrm>
              <a:off x="7658160" y="886890"/>
              <a:ext cx="1209960" cy="1304280"/>
            </p14:xfrm>
          </p:contentPart>
        </mc:Choice>
        <mc:Fallback>
          <p:pic>
            <p:nvPicPr>
              <p:cNvPr id="217" name="Ink 216">
                <a:extLst>
                  <a:ext uri="{FF2B5EF4-FFF2-40B4-BE49-F238E27FC236}">
                    <a16:creationId xmlns:a16="http://schemas.microsoft.com/office/drawing/2014/main" id="{4C56F21C-3D2E-EFA6-CE5D-1FA6718EF913}"/>
                  </a:ext>
                </a:extLst>
              </p:cNvPr>
              <p:cNvPicPr/>
              <p:nvPr/>
            </p:nvPicPr>
            <p:blipFill>
              <a:blip r:embed="rId33"/>
              <a:stretch>
                <a:fillRect/>
              </a:stretch>
            </p:blipFill>
            <p:spPr>
              <a:xfrm>
                <a:off x="7649160" y="877890"/>
                <a:ext cx="1227600" cy="1321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8" name="Ink 217">
                <a:extLst>
                  <a:ext uri="{FF2B5EF4-FFF2-40B4-BE49-F238E27FC236}">
                    <a16:creationId xmlns:a16="http://schemas.microsoft.com/office/drawing/2014/main" id="{DE6BD129-1752-2BB9-6F20-52C022A3F830}"/>
                  </a:ext>
                </a:extLst>
              </p14:cNvPr>
              <p14:cNvContentPartPr/>
              <p14:nvPr/>
            </p14:nvContentPartPr>
            <p14:xfrm>
              <a:off x="9096360" y="876450"/>
              <a:ext cx="38520" cy="171720"/>
            </p14:xfrm>
          </p:contentPart>
        </mc:Choice>
        <mc:Fallback>
          <p:pic>
            <p:nvPicPr>
              <p:cNvPr id="218" name="Ink 217">
                <a:extLst>
                  <a:ext uri="{FF2B5EF4-FFF2-40B4-BE49-F238E27FC236}">
                    <a16:creationId xmlns:a16="http://schemas.microsoft.com/office/drawing/2014/main" id="{DE6BD129-1752-2BB9-6F20-52C022A3F830}"/>
                  </a:ext>
                </a:extLst>
              </p:cNvPr>
              <p:cNvPicPr/>
              <p:nvPr/>
            </p:nvPicPr>
            <p:blipFill>
              <a:blip r:embed="rId35"/>
              <a:stretch>
                <a:fillRect/>
              </a:stretch>
            </p:blipFill>
            <p:spPr>
              <a:xfrm>
                <a:off x="9087360" y="867450"/>
                <a:ext cx="561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9" name="Ink 218">
                <a:extLst>
                  <a:ext uri="{FF2B5EF4-FFF2-40B4-BE49-F238E27FC236}">
                    <a16:creationId xmlns:a16="http://schemas.microsoft.com/office/drawing/2014/main" id="{A0095F11-5E85-8452-AE2C-1556370379B3}"/>
                  </a:ext>
                </a:extLst>
              </p14:cNvPr>
              <p14:cNvContentPartPr/>
              <p14:nvPr/>
            </p14:nvContentPartPr>
            <p14:xfrm>
              <a:off x="9096360" y="1361730"/>
              <a:ext cx="200520" cy="210240"/>
            </p14:xfrm>
          </p:contentPart>
        </mc:Choice>
        <mc:Fallback>
          <p:pic>
            <p:nvPicPr>
              <p:cNvPr id="219" name="Ink 218">
                <a:extLst>
                  <a:ext uri="{FF2B5EF4-FFF2-40B4-BE49-F238E27FC236}">
                    <a16:creationId xmlns:a16="http://schemas.microsoft.com/office/drawing/2014/main" id="{A0095F11-5E85-8452-AE2C-1556370379B3}"/>
                  </a:ext>
                </a:extLst>
              </p:cNvPr>
              <p:cNvPicPr/>
              <p:nvPr/>
            </p:nvPicPr>
            <p:blipFill>
              <a:blip r:embed="rId37"/>
              <a:stretch>
                <a:fillRect/>
              </a:stretch>
            </p:blipFill>
            <p:spPr>
              <a:xfrm>
                <a:off x="9087360" y="1352730"/>
                <a:ext cx="21816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0" name="Ink 219">
                <a:extLst>
                  <a:ext uri="{FF2B5EF4-FFF2-40B4-BE49-F238E27FC236}">
                    <a16:creationId xmlns:a16="http://schemas.microsoft.com/office/drawing/2014/main" id="{0F3A367A-2011-6B51-5E21-8346CD762ADD}"/>
                  </a:ext>
                </a:extLst>
              </p14:cNvPr>
              <p14:cNvContentPartPr/>
              <p14:nvPr/>
            </p14:nvContentPartPr>
            <p14:xfrm>
              <a:off x="9210840" y="1904970"/>
              <a:ext cx="40680" cy="216000"/>
            </p14:xfrm>
          </p:contentPart>
        </mc:Choice>
        <mc:Fallback>
          <p:pic>
            <p:nvPicPr>
              <p:cNvPr id="220" name="Ink 219">
                <a:extLst>
                  <a:ext uri="{FF2B5EF4-FFF2-40B4-BE49-F238E27FC236}">
                    <a16:creationId xmlns:a16="http://schemas.microsoft.com/office/drawing/2014/main" id="{0F3A367A-2011-6B51-5E21-8346CD762ADD}"/>
                  </a:ext>
                </a:extLst>
              </p:cNvPr>
              <p:cNvPicPr/>
              <p:nvPr/>
            </p:nvPicPr>
            <p:blipFill>
              <a:blip r:embed="rId39"/>
              <a:stretch>
                <a:fillRect/>
              </a:stretch>
            </p:blipFill>
            <p:spPr>
              <a:xfrm>
                <a:off x="9201840" y="1895970"/>
                <a:ext cx="583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1" name="Ink 220">
                <a:extLst>
                  <a:ext uri="{FF2B5EF4-FFF2-40B4-BE49-F238E27FC236}">
                    <a16:creationId xmlns:a16="http://schemas.microsoft.com/office/drawing/2014/main" id="{1E088833-A11B-7369-1792-8836D09DECC4}"/>
                  </a:ext>
                </a:extLst>
              </p14:cNvPr>
              <p14:cNvContentPartPr/>
              <p14:nvPr/>
            </p14:nvContentPartPr>
            <p14:xfrm>
              <a:off x="9296520" y="827130"/>
              <a:ext cx="296640" cy="1310400"/>
            </p14:xfrm>
          </p:contentPart>
        </mc:Choice>
        <mc:Fallback>
          <p:pic>
            <p:nvPicPr>
              <p:cNvPr id="221" name="Ink 220">
                <a:extLst>
                  <a:ext uri="{FF2B5EF4-FFF2-40B4-BE49-F238E27FC236}">
                    <a16:creationId xmlns:a16="http://schemas.microsoft.com/office/drawing/2014/main" id="{1E088833-A11B-7369-1792-8836D09DECC4}"/>
                  </a:ext>
                </a:extLst>
              </p:cNvPr>
              <p:cNvPicPr/>
              <p:nvPr/>
            </p:nvPicPr>
            <p:blipFill>
              <a:blip r:embed="rId41"/>
              <a:stretch>
                <a:fillRect/>
              </a:stretch>
            </p:blipFill>
            <p:spPr>
              <a:xfrm>
                <a:off x="9287520" y="818130"/>
                <a:ext cx="314280" cy="1328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2" name="Ink 221">
                <a:extLst>
                  <a:ext uri="{FF2B5EF4-FFF2-40B4-BE49-F238E27FC236}">
                    <a16:creationId xmlns:a16="http://schemas.microsoft.com/office/drawing/2014/main" id="{A05940D5-1846-045F-F322-F069E6DEA135}"/>
                  </a:ext>
                </a:extLst>
              </p14:cNvPr>
              <p14:cNvContentPartPr/>
              <p14:nvPr/>
            </p14:nvContentPartPr>
            <p14:xfrm>
              <a:off x="8172600" y="3898290"/>
              <a:ext cx="76320" cy="144720"/>
            </p14:xfrm>
          </p:contentPart>
        </mc:Choice>
        <mc:Fallback>
          <p:pic>
            <p:nvPicPr>
              <p:cNvPr id="222" name="Ink 221">
                <a:extLst>
                  <a:ext uri="{FF2B5EF4-FFF2-40B4-BE49-F238E27FC236}">
                    <a16:creationId xmlns:a16="http://schemas.microsoft.com/office/drawing/2014/main" id="{A05940D5-1846-045F-F322-F069E6DEA135}"/>
                  </a:ext>
                </a:extLst>
              </p:cNvPr>
              <p:cNvPicPr/>
              <p:nvPr/>
            </p:nvPicPr>
            <p:blipFill>
              <a:blip r:embed="rId43"/>
              <a:stretch>
                <a:fillRect/>
              </a:stretch>
            </p:blipFill>
            <p:spPr>
              <a:xfrm>
                <a:off x="8163600" y="3889290"/>
                <a:ext cx="939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23" name="Ink 222">
                <a:extLst>
                  <a:ext uri="{FF2B5EF4-FFF2-40B4-BE49-F238E27FC236}">
                    <a16:creationId xmlns:a16="http://schemas.microsoft.com/office/drawing/2014/main" id="{20F14121-C5AC-F3FC-C8DA-A648A55551C3}"/>
                  </a:ext>
                </a:extLst>
              </p14:cNvPr>
              <p14:cNvContentPartPr/>
              <p14:nvPr/>
            </p14:nvContentPartPr>
            <p14:xfrm>
              <a:off x="9039120" y="4467090"/>
              <a:ext cx="29880" cy="209880"/>
            </p14:xfrm>
          </p:contentPart>
        </mc:Choice>
        <mc:Fallback>
          <p:pic>
            <p:nvPicPr>
              <p:cNvPr id="223" name="Ink 222">
                <a:extLst>
                  <a:ext uri="{FF2B5EF4-FFF2-40B4-BE49-F238E27FC236}">
                    <a16:creationId xmlns:a16="http://schemas.microsoft.com/office/drawing/2014/main" id="{20F14121-C5AC-F3FC-C8DA-A648A55551C3}"/>
                  </a:ext>
                </a:extLst>
              </p:cNvPr>
              <p:cNvPicPr/>
              <p:nvPr/>
            </p:nvPicPr>
            <p:blipFill>
              <a:blip r:embed="rId45"/>
              <a:stretch>
                <a:fillRect/>
              </a:stretch>
            </p:blipFill>
            <p:spPr>
              <a:xfrm>
                <a:off x="9030120" y="4458090"/>
                <a:ext cx="475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24" name="Ink 223">
                <a:extLst>
                  <a:ext uri="{FF2B5EF4-FFF2-40B4-BE49-F238E27FC236}">
                    <a16:creationId xmlns:a16="http://schemas.microsoft.com/office/drawing/2014/main" id="{5C1BB86E-379B-8644-D263-69C4644CE572}"/>
                  </a:ext>
                </a:extLst>
              </p14:cNvPr>
              <p14:cNvContentPartPr/>
              <p14:nvPr/>
            </p14:nvContentPartPr>
            <p14:xfrm>
              <a:off x="3381360" y="5819610"/>
              <a:ext cx="57960" cy="120240"/>
            </p14:xfrm>
          </p:contentPart>
        </mc:Choice>
        <mc:Fallback>
          <p:pic>
            <p:nvPicPr>
              <p:cNvPr id="224" name="Ink 223">
                <a:extLst>
                  <a:ext uri="{FF2B5EF4-FFF2-40B4-BE49-F238E27FC236}">
                    <a16:creationId xmlns:a16="http://schemas.microsoft.com/office/drawing/2014/main" id="{5C1BB86E-379B-8644-D263-69C4644CE572}"/>
                  </a:ext>
                </a:extLst>
              </p:cNvPr>
              <p:cNvPicPr/>
              <p:nvPr/>
            </p:nvPicPr>
            <p:blipFill>
              <a:blip r:embed="rId47"/>
              <a:stretch>
                <a:fillRect/>
              </a:stretch>
            </p:blipFill>
            <p:spPr>
              <a:xfrm>
                <a:off x="3372360" y="5810610"/>
                <a:ext cx="75600" cy="137880"/>
              </a:xfrm>
              <a:prstGeom prst="rect">
                <a:avLst/>
              </a:prstGeom>
            </p:spPr>
          </p:pic>
        </mc:Fallback>
      </mc:AlternateContent>
    </p:spTree>
    <p:extLst>
      <p:ext uri="{BB962C8B-B14F-4D97-AF65-F5344CB8AC3E}">
        <p14:creationId xmlns:p14="http://schemas.microsoft.com/office/powerpoint/2010/main" val="346579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E5CAED-6C1B-AF0D-55B9-9CFAB7FE0665}"/>
              </a:ext>
            </a:extLst>
          </p:cNvPr>
          <p:cNvPicPr>
            <a:picLocks noChangeAspect="1"/>
          </p:cNvPicPr>
          <p:nvPr/>
        </p:nvPicPr>
        <p:blipFill>
          <a:blip r:embed="rId2"/>
          <a:stretch>
            <a:fillRect/>
          </a:stretch>
        </p:blipFill>
        <p:spPr>
          <a:xfrm>
            <a:off x="-304926" y="-593073"/>
            <a:ext cx="2895851" cy="2850127"/>
          </a:xfrm>
          <a:prstGeom prst="rect">
            <a:avLst/>
          </a:prstGeom>
        </p:spPr>
      </p:pic>
      <p:pic>
        <p:nvPicPr>
          <p:cNvPr id="5" name="Picture 4">
            <a:extLst>
              <a:ext uri="{FF2B5EF4-FFF2-40B4-BE49-F238E27FC236}">
                <a16:creationId xmlns:a16="http://schemas.microsoft.com/office/drawing/2014/main" id="{AB1A10C9-144B-74E6-63AF-B6FE05562BE6}"/>
              </a:ext>
            </a:extLst>
          </p:cNvPr>
          <p:cNvPicPr>
            <a:picLocks noChangeAspect="1"/>
          </p:cNvPicPr>
          <p:nvPr/>
        </p:nvPicPr>
        <p:blipFill>
          <a:blip r:embed="rId3"/>
          <a:stretch>
            <a:fillRect/>
          </a:stretch>
        </p:blipFill>
        <p:spPr>
          <a:xfrm>
            <a:off x="2880243" y="151818"/>
            <a:ext cx="2697714" cy="2027096"/>
          </a:xfrm>
          <a:prstGeom prst="rect">
            <a:avLst/>
          </a:prstGeom>
        </p:spPr>
      </p:pic>
      <p:pic>
        <p:nvPicPr>
          <p:cNvPr id="7" name="Picture 6">
            <a:extLst>
              <a:ext uri="{FF2B5EF4-FFF2-40B4-BE49-F238E27FC236}">
                <a16:creationId xmlns:a16="http://schemas.microsoft.com/office/drawing/2014/main" id="{03CB3720-9988-CC8D-4FE5-7A4ECF290B00}"/>
              </a:ext>
            </a:extLst>
          </p:cNvPr>
          <p:cNvPicPr>
            <a:picLocks noChangeAspect="1"/>
          </p:cNvPicPr>
          <p:nvPr/>
        </p:nvPicPr>
        <p:blipFill>
          <a:blip r:embed="rId4"/>
          <a:stretch>
            <a:fillRect/>
          </a:stretch>
        </p:blipFill>
        <p:spPr>
          <a:xfrm>
            <a:off x="6078719" y="-34784"/>
            <a:ext cx="3139712" cy="2956816"/>
          </a:xfrm>
          <a:prstGeom prst="rect">
            <a:avLst/>
          </a:prstGeom>
        </p:spPr>
      </p:pic>
      <p:pic>
        <p:nvPicPr>
          <p:cNvPr id="9" name="Picture 8">
            <a:extLst>
              <a:ext uri="{FF2B5EF4-FFF2-40B4-BE49-F238E27FC236}">
                <a16:creationId xmlns:a16="http://schemas.microsoft.com/office/drawing/2014/main" id="{E548D296-0629-308C-AB4B-F404C1FD9F99}"/>
              </a:ext>
            </a:extLst>
          </p:cNvPr>
          <p:cNvPicPr>
            <a:picLocks noChangeAspect="1"/>
          </p:cNvPicPr>
          <p:nvPr/>
        </p:nvPicPr>
        <p:blipFill>
          <a:blip r:embed="rId5"/>
          <a:stretch>
            <a:fillRect/>
          </a:stretch>
        </p:blipFill>
        <p:spPr>
          <a:xfrm>
            <a:off x="9522924" y="151818"/>
            <a:ext cx="3947502" cy="2926334"/>
          </a:xfrm>
          <a:prstGeom prst="rect">
            <a:avLst/>
          </a:prstGeom>
        </p:spPr>
      </p:pic>
      <p:pic>
        <p:nvPicPr>
          <p:cNvPr id="11" name="Picture 10">
            <a:extLst>
              <a:ext uri="{FF2B5EF4-FFF2-40B4-BE49-F238E27FC236}">
                <a16:creationId xmlns:a16="http://schemas.microsoft.com/office/drawing/2014/main" id="{0FF4C74F-D8C9-0FE4-617B-817ADBAE9909}"/>
              </a:ext>
            </a:extLst>
          </p:cNvPr>
          <p:cNvPicPr>
            <a:picLocks noChangeAspect="1"/>
          </p:cNvPicPr>
          <p:nvPr/>
        </p:nvPicPr>
        <p:blipFill>
          <a:blip r:embed="rId6"/>
          <a:stretch>
            <a:fillRect/>
          </a:stretch>
        </p:blipFill>
        <p:spPr>
          <a:xfrm>
            <a:off x="-104775" y="3190143"/>
            <a:ext cx="2408129" cy="2682472"/>
          </a:xfrm>
          <a:prstGeom prst="rect">
            <a:avLst/>
          </a:prstGeom>
        </p:spPr>
      </p:pic>
      <p:pic>
        <p:nvPicPr>
          <p:cNvPr id="13" name="Picture 12">
            <a:extLst>
              <a:ext uri="{FF2B5EF4-FFF2-40B4-BE49-F238E27FC236}">
                <a16:creationId xmlns:a16="http://schemas.microsoft.com/office/drawing/2014/main" id="{10320C99-F75E-C39E-EB29-F96794F9E4A1}"/>
              </a:ext>
            </a:extLst>
          </p:cNvPr>
          <p:cNvPicPr>
            <a:picLocks noChangeAspect="1"/>
          </p:cNvPicPr>
          <p:nvPr/>
        </p:nvPicPr>
        <p:blipFill>
          <a:blip r:embed="rId7"/>
          <a:stretch>
            <a:fillRect/>
          </a:stretch>
        </p:blipFill>
        <p:spPr>
          <a:xfrm>
            <a:off x="2924175" y="3078152"/>
            <a:ext cx="3360711" cy="3696020"/>
          </a:xfrm>
          <a:prstGeom prst="rect">
            <a:avLst/>
          </a:prstGeom>
        </p:spPr>
      </p:pic>
      <p:pic>
        <p:nvPicPr>
          <p:cNvPr id="15" name="Picture 14">
            <a:extLst>
              <a:ext uri="{FF2B5EF4-FFF2-40B4-BE49-F238E27FC236}">
                <a16:creationId xmlns:a16="http://schemas.microsoft.com/office/drawing/2014/main" id="{7FBC24E9-9AD1-15B9-0D88-5CF71BDE75C9}"/>
              </a:ext>
            </a:extLst>
          </p:cNvPr>
          <p:cNvPicPr>
            <a:picLocks noChangeAspect="1"/>
          </p:cNvPicPr>
          <p:nvPr/>
        </p:nvPicPr>
        <p:blipFill>
          <a:blip r:embed="rId8"/>
          <a:stretch>
            <a:fillRect/>
          </a:stretch>
        </p:blipFill>
        <p:spPr>
          <a:xfrm>
            <a:off x="5581591" y="5242419"/>
            <a:ext cx="2034716" cy="1531753"/>
          </a:xfrm>
          <a:prstGeom prst="rect">
            <a:avLst/>
          </a:prstGeom>
        </p:spPr>
      </p:pic>
      <p:pic>
        <p:nvPicPr>
          <p:cNvPr id="17" name="Picture 16">
            <a:extLst>
              <a:ext uri="{FF2B5EF4-FFF2-40B4-BE49-F238E27FC236}">
                <a16:creationId xmlns:a16="http://schemas.microsoft.com/office/drawing/2014/main" id="{1D50902B-BBCF-80B4-4486-949DA7E9CC84}"/>
              </a:ext>
            </a:extLst>
          </p:cNvPr>
          <p:cNvPicPr>
            <a:picLocks noChangeAspect="1"/>
          </p:cNvPicPr>
          <p:nvPr/>
        </p:nvPicPr>
        <p:blipFill>
          <a:blip r:embed="rId9"/>
          <a:stretch>
            <a:fillRect/>
          </a:stretch>
        </p:blipFill>
        <p:spPr>
          <a:xfrm>
            <a:off x="6998608" y="3394216"/>
            <a:ext cx="3276884" cy="2850127"/>
          </a:xfrm>
          <a:prstGeom prst="rect">
            <a:avLst/>
          </a:prstGeom>
        </p:spPr>
      </p:pic>
      <p:pic>
        <p:nvPicPr>
          <p:cNvPr id="19" name="Picture 18">
            <a:extLst>
              <a:ext uri="{FF2B5EF4-FFF2-40B4-BE49-F238E27FC236}">
                <a16:creationId xmlns:a16="http://schemas.microsoft.com/office/drawing/2014/main" id="{F3F26F2A-AB90-497E-AB98-46CD085058D5}"/>
              </a:ext>
            </a:extLst>
          </p:cNvPr>
          <p:cNvPicPr>
            <a:picLocks noChangeAspect="1"/>
          </p:cNvPicPr>
          <p:nvPr/>
        </p:nvPicPr>
        <p:blipFill>
          <a:blip r:embed="rId10"/>
          <a:stretch>
            <a:fillRect/>
          </a:stretch>
        </p:blipFill>
        <p:spPr>
          <a:xfrm>
            <a:off x="10058314" y="3078152"/>
            <a:ext cx="3406435" cy="3779848"/>
          </a:xfrm>
          <a:prstGeom prst="rect">
            <a:avLst/>
          </a:prstGeom>
        </p:spPr>
      </p:pic>
    </p:spTree>
    <p:extLst>
      <p:ext uri="{BB962C8B-B14F-4D97-AF65-F5344CB8AC3E}">
        <p14:creationId xmlns:p14="http://schemas.microsoft.com/office/powerpoint/2010/main" val="2457819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10976</TotalTime>
  <Words>715</Words>
  <Application>Microsoft Office PowerPoint</Application>
  <PresentationFormat>Widescreen</PresentationFormat>
  <Paragraphs>117</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706</cp:revision>
  <dcterms:created xsi:type="dcterms:W3CDTF">2016-07-10T03:33:26Z</dcterms:created>
  <dcterms:modified xsi:type="dcterms:W3CDTF">2022-08-08T11:47:03Z</dcterms:modified>
</cp:coreProperties>
</file>